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256" r:id="rId2"/>
    <p:sldId id="261" r:id="rId3"/>
    <p:sldId id="287" r:id="rId4"/>
    <p:sldId id="285" r:id="rId5"/>
    <p:sldId id="288" r:id="rId6"/>
    <p:sldId id="262" r:id="rId7"/>
    <p:sldId id="289" r:id="rId8"/>
    <p:sldId id="281" r:id="rId9"/>
    <p:sldId id="282" r:id="rId10"/>
    <p:sldId id="283" r:id="rId11"/>
    <p:sldId id="290" r:id="rId12"/>
    <p:sldId id="264" r:id="rId13"/>
    <p:sldId id="278" r:id="rId14"/>
    <p:sldId id="279" r:id="rId15"/>
    <p:sldId id="291" r:id="rId16"/>
    <p:sldId id="263" r:id="rId17"/>
    <p:sldId id="268" r:id="rId18"/>
    <p:sldId id="292" r:id="rId19"/>
    <p:sldId id="266" r:id="rId20"/>
    <p:sldId id="271" r:id="rId21"/>
    <p:sldId id="273" r:id="rId22"/>
    <p:sldId id="269" r:id="rId23"/>
    <p:sldId id="276" r:id="rId24"/>
    <p:sldId id="277" r:id="rId25"/>
    <p:sldId id="300" r:id="rId26"/>
    <p:sldId id="274" r:id="rId27"/>
    <p:sldId id="293" r:id="rId28"/>
    <p:sldId id="294" r:id="rId29"/>
    <p:sldId id="299" r:id="rId30"/>
    <p:sldId id="297" r:id="rId31"/>
    <p:sldId id="298" r:id="rId32"/>
    <p:sldId id="295"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85FF"/>
    <a:srgbClr val="0096FF"/>
    <a:srgbClr val="5792FD"/>
    <a:srgbClr val="1482AC"/>
    <a:srgbClr val="EF9B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00128-772B-5046-B07A-F7B05D6CB099}" v="94" dt="2019-12-03T00:07:56.832"/>
    <p1510:client id="{0D5CD308-FCC1-449C-8E1B-F05FD0B18FEC}" v="266" dt="2019-12-02T23:17:53.155"/>
    <p1510:client id="{77E5D878-02C3-49D4-9C34-4635C133150F}" v="768" dt="2019-12-03T03:44:44.176"/>
    <p1510:client id="{8231A80D-C760-B643-8C37-FDEC51F1A89F}" v="4415" dt="2019-12-03T02:04:41.927"/>
    <p1510:client id="{980B4779-B8DA-0044-B872-746C7B8792F6}" v="2942" dt="2019-12-03T00:15:49.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an Ciler" userId="S::ociler2018@student.hult.edu::8fd7cfd6-99d5-44f1-8620-9cfe31decfb1" providerId="AD" clId="Web-{0D5CD308-FCC1-449C-8E1B-F05FD0B18FEC}"/>
    <pc:docChg chg="modSld">
      <pc:chgData name="Ozan Ciler" userId="S::ociler2018@student.hult.edu::8fd7cfd6-99d5-44f1-8620-9cfe31decfb1" providerId="AD" clId="Web-{0D5CD308-FCC1-449C-8E1B-F05FD0B18FEC}" dt="2019-12-02T23:17:51.639" v="246" actId="20577"/>
      <pc:docMkLst>
        <pc:docMk/>
      </pc:docMkLst>
      <pc:sldChg chg="modSp">
        <pc:chgData name="Ozan Ciler" userId="S::ociler2018@student.hult.edu::8fd7cfd6-99d5-44f1-8620-9cfe31decfb1" providerId="AD" clId="Web-{0D5CD308-FCC1-449C-8E1B-F05FD0B18FEC}" dt="2019-12-02T23:13:13.826" v="33" actId="20577"/>
        <pc:sldMkLst>
          <pc:docMk/>
          <pc:sldMk cId="3196597082" sldId="261"/>
        </pc:sldMkLst>
        <pc:spChg chg="mod">
          <ac:chgData name="Ozan Ciler" userId="S::ociler2018@student.hult.edu::8fd7cfd6-99d5-44f1-8620-9cfe31decfb1" providerId="AD" clId="Web-{0D5CD308-FCC1-449C-8E1B-F05FD0B18FEC}" dt="2019-12-02T23:13:12.717" v="29" actId="20577"/>
          <ac:spMkLst>
            <pc:docMk/>
            <pc:sldMk cId="3196597082" sldId="261"/>
            <ac:spMk id="17" creationId="{F2EBB5AF-4411-9C42-86DF-BBE85BB1A3EA}"/>
          </ac:spMkLst>
        </pc:spChg>
        <pc:spChg chg="mod">
          <ac:chgData name="Ozan Ciler" userId="S::ociler2018@student.hult.edu::8fd7cfd6-99d5-44f1-8620-9cfe31decfb1" providerId="AD" clId="Web-{0D5CD308-FCC1-449C-8E1B-F05FD0B18FEC}" dt="2019-12-02T23:12:48.061" v="19" actId="20577"/>
          <ac:spMkLst>
            <pc:docMk/>
            <pc:sldMk cId="3196597082" sldId="261"/>
            <ac:spMk id="20" creationId="{1DB38B21-96B1-7543-94D4-6910A935E4BB}"/>
          </ac:spMkLst>
        </pc:spChg>
        <pc:spChg chg="mod">
          <ac:chgData name="Ozan Ciler" userId="S::ociler2018@student.hult.edu::8fd7cfd6-99d5-44f1-8620-9cfe31decfb1" providerId="AD" clId="Web-{0D5CD308-FCC1-449C-8E1B-F05FD0B18FEC}" dt="2019-12-02T23:13:13.826" v="33" actId="20577"/>
          <ac:spMkLst>
            <pc:docMk/>
            <pc:sldMk cId="3196597082" sldId="261"/>
            <ac:spMk id="21" creationId="{45673087-AC73-B540-9D78-E84E908B00A5}"/>
          </ac:spMkLst>
        </pc:spChg>
        <pc:picChg chg="mod">
          <ac:chgData name="Ozan Ciler" userId="S::ociler2018@student.hult.edu::8fd7cfd6-99d5-44f1-8620-9cfe31decfb1" providerId="AD" clId="Web-{0D5CD308-FCC1-449C-8E1B-F05FD0B18FEC}" dt="2019-12-02T23:12:16.842" v="3" actId="1076"/>
          <ac:picMkLst>
            <pc:docMk/>
            <pc:sldMk cId="3196597082" sldId="261"/>
            <ac:picMk id="31" creationId="{EF6F6E2D-F3CF-C848-9C34-5446C5329B97}"/>
          </ac:picMkLst>
        </pc:picChg>
        <pc:picChg chg="mod">
          <ac:chgData name="Ozan Ciler" userId="S::ociler2018@student.hult.edu::8fd7cfd6-99d5-44f1-8620-9cfe31decfb1" providerId="AD" clId="Web-{0D5CD308-FCC1-449C-8E1B-F05FD0B18FEC}" dt="2019-12-02T23:12:34.670" v="17" actId="1076"/>
          <ac:picMkLst>
            <pc:docMk/>
            <pc:sldMk cId="3196597082" sldId="261"/>
            <ac:picMk id="33" creationId="{296EC554-515E-C64D-900B-0B0DACC138BA}"/>
          </ac:picMkLst>
        </pc:picChg>
      </pc:sldChg>
      <pc:sldChg chg="modSp">
        <pc:chgData name="Ozan Ciler" userId="S::ociler2018@student.hult.edu::8fd7cfd6-99d5-44f1-8620-9cfe31decfb1" providerId="AD" clId="Web-{0D5CD308-FCC1-449C-8E1B-F05FD0B18FEC}" dt="2019-12-02T23:13:54.718" v="52" actId="20577"/>
        <pc:sldMkLst>
          <pc:docMk/>
          <pc:sldMk cId="2112972584" sldId="262"/>
        </pc:sldMkLst>
        <pc:spChg chg="mod">
          <ac:chgData name="Ozan Ciler" userId="S::ociler2018@student.hult.edu::8fd7cfd6-99d5-44f1-8620-9cfe31decfb1" providerId="AD" clId="Web-{0D5CD308-FCC1-449C-8E1B-F05FD0B18FEC}" dt="2019-12-02T23:13:54.718" v="52" actId="20577"/>
          <ac:spMkLst>
            <pc:docMk/>
            <pc:sldMk cId="2112972584" sldId="262"/>
            <ac:spMk id="14" creationId="{A6E9B04B-4C2F-6647-BF32-54B334230DD0}"/>
          </ac:spMkLst>
        </pc:spChg>
      </pc:sldChg>
      <pc:sldChg chg="modSp">
        <pc:chgData name="Ozan Ciler" userId="S::ociler2018@student.hult.edu::8fd7cfd6-99d5-44f1-8620-9cfe31decfb1" providerId="AD" clId="Web-{0D5CD308-FCC1-449C-8E1B-F05FD0B18FEC}" dt="2019-12-02T23:17:50.202" v="244" actId="20577"/>
        <pc:sldMkLst>
          <pc:docMk/>
          <pc:sldMk cId="2648148861" sldId="264"/>
        </pc:sldMkLst>
        <pc:spChg chg="mod">
          <ac:chgData name="Ozan Ciler" userId="S::ociler2018@student.hult.edu::8fd7cfd6-99d5-44f1-8620-9cfe31decfb1" providerId="AD" clId="Web-{0D5CD308-FCC1-449C-8E1B-F05FD0B18FEC}" dt="2019-12-02T23:17:50.202" v="244" actId="20577"/>
          <ac:spMkLst>
            <pc:docMk/>
            <pc:sldMk cId="2648148861" sldId="264"/>
            <ac:spMk id="9" creationId="{79565615-4F76-4200-959A-DFD86E85DE22}"/>
          </ac:spMkLst>
        </pc:spChg>
      </pc:sldChg>
      <pc:sldChg chg="modSp">
        <pc:chgData name="Ozan Ciler" userId="S::ociler2018@student.hult.edu::8fd7cfd6-99d5-44f1-8620-9cfe31decfb1" providerId="AD" clId="Web-{0D5CD308-FCC1-449C-8E1B-F05FD0B18FEC}" dt="2019-12-02T23:15:34.967" v="134" actId="20577"/>
        <pc:sldMkLst>
          <pc:docMk/>
          <pc:sldMk cId="516928715" sldId="282"/>
        </pc:sldMkLst>
        <pc:spChg chg="mod">
          <ac:chgData name="Ozan Ciler" userId="S::ociler2018@student.hult.edu::8fd7cfd6-99d5-44f1-8620-9cfe31decfb1" providerId="AD" clId="Web-{0D5CD308-FCC1-449C-8E1B-F05FD0B18FEC}" dt="2019-12-02T23:15:34.967" v="134" actId="20577"/>
          <ac:spMkLst>
            <pc:docMk/>
            <pc:sldMk cId="516928715" sldId="282"/>
            <ac:spMk id="2" creationId="{7FC63B5C-E35F-3F4D-BDFF-3C8ED526BE25}"/>
          </ac:spMkLst>
        </pc:spChg>
        <pc:spChg chg="mod">
          <ac:chgData name="Ozan Ciler" userId="S::ociler2018@student.hult.edu::8fd7cfd6-99d5-44f1-8620-9cfe31decfb1" providerId="AD" clId="Web-{0D5CD308-FCC1-449C-8E1B-F05FD0B18FEC}" dt="2019-12-02T23:15:09.420" v="105" actId="20577"/>
          <ac:spMkLst>
            <pc:docMk/>
            <pc:sldMk cId="516928715" sldId="282"/>
            <ac:spMk id="11" creationId="{24902B17-64E6-904D-87DC-00474ED122CF}"/>
          </ac:spMkLst>
        </pc:spChg>
      </pc:sldChg>
      <pc:sldChg chg="modSp">
        <pc:chgData name="Ozan Ciler" userId="S::ociler2018@student.hult.edu::8fd7cfd6-99d5-44f1-8620-9cfe31decfb1" providerId="AD" clId="Web-{0D5CD308-FCC1-449C-8E1B-F05FD0B18FEC}" dt="2019-12-02T23:16:10.608" v="161" actId="20577"/>
        <pc:sldMkLst>
          <pc:docMk/>
          <pc:sldMk cId="2052682664" sldId="283"/>
        </pc:sldMkLst>
        <pc:spChg chg="mod">
          <ac:chgData name="Ozan Ciler" userId="S::ociler2018@student.hult.edu::8fd7cfd6-99d5-44f1-8620-9cfe31decfb1" providerId="AD" clId="Web-{0D5CD308-FCC1-449C-8E1B-F05FD0B18FEC}" dt="2019-12-02T23:15:52.670" v="150" actId="20577"/>
          <ac:spMkLst>
            <pc:docMk/>
            <pc:sldMk cId="2052682664" sldId="283"/>
            <ac:spMk id="8" creationId="{6721725D-CF85-494B-A3DA-4379B73A5BBC}"/>
          </ac:spMkLst>
        </pc:spChg>
        <pc:spChg chg="mod">
          <ac:chgData name="Ozan Ciler" userId="S::ociler2018@student.hult.edu::8fd7cfd6-99d5-44f1-8620-9cfe31decfb1" providerId="AD" clId="Web-{0D5CD308-FCC1-449C-8E1B-F05FD0B18FEC}" dt="2019-12-02T23:16:10.608" v="161" actId="20577"/>
          <ac:spMkLst>
            <pc:docMk/>
            <pc:sldMk cId="2052682664" sldId="283"/>
            <ac:spMk id="10" creationId="{78635A38-E22B-864E-99D6-D29A4DBDAD2F}"/>
          </ac:spMkLst>
        </pc:spChg>
      </pc:sldChg>
      <pc:sldChg chg="modSp">
        <pc:chgData name="Ozan Ciler" userId="S::ociler2018@student.hult.edu::8fd7cfd6-99d5-44f1-8620-9cfe31decfb1" providerId="AD" clId="Web-{0D5CD308-FCC1-449C-8E1B-F05FD0B18FEC}" dt="2019-12-02T23:13:23.265" v="43" actId="20577"/>
        <pc:sldMkLst>
          <pc:docMk/>
          <pc:sldMk cId="1092715283" sldId="287"/>
        </pc:sldMkLst>
        <pc:spChg chg="mod">
          <ac:chgData name="Ozan Ciler" userId="S::ociler2018@student.hult.edu::8fd7cfd6-99d5-44f1-8620-9cfe31decfb1" providerId="AD" clId="Web-{0D5CD308-FCC1-449C-8E1B-F05FD0B18FEC}" dt="2019-12-02T23:13:19.499" v="38" actId="20577"/>
          <ac:spMkLst>
            <pc:docMk/>
            <pc:sldMk cId="1092715283" sldId="287"/>
            <ac:spMk id="17" creationId="{F2EBB5AF-4411-9C42-86DF-BBE85BB1A3EA}"/>
          </ac:spMkLst>
        </pc:spChg>
        <pc:spChg chg="mod">
          <ac:chgData name="Ozan Ciler" userId="S::ociler2018@student.hult.edu::8fd7cfd6-99d5-44f1-8620-9cfe31decfb1" providerId="AD" clId="Web-{0D5CD308-FCC1-449C-8E1B-F05FD0B18FEC}" dt="2019-12-02T23:13:23.265" v="43" actId="20577"/>
          <ac:spMkLst>
            <pc:docMk/>
            <pc:sldMk cId="1092715283" sldId="287"/>
            <ac:spMk id="21" creationId="{45673087-AC73-B540-9D78-E84E908B00A5}"/>
          </ac:spMkLst>
        </pc:spChg>
      </pc:sldChg>
      <pc:sldChg chg="modSp">
        <pc:chgData name="Ozan Ciler" userId="S::ociler2018@student.hult.edu::8fd7cfd6-99d5-44f1-8620-9cfe31decfb1" providerId="AD" clId="Web-{0D5CD308-FCC1-449C-8E1B-F05FD0B18FEC}" dt="2019-12-02T23:13:47.015" v="49" actId="20577"/>
        <pc:sldMkLst>
          <pc:docMk/>
          <pc:sldMk cId="879047831" sldId="288"/>
        </pc:sldMkLst>
        <pc:spChg chg="mod">
          <ac:chgData name="Ozan Ciler" userId="S::ociler2018@student.hult.edu::8fd7cfd6-99d5-44f1-8620-9cfe31decfb1" providerId="AD" clId="Web-{0D5CD308-FCC1-449C-8E1B-F05FD0B18FEC}" dt="2019-12-02T23:13:43.718" v="46" actId="20577"/>
          <ac:spMkLst>
            <pc:docMk/>
            <pc:sldMk cId="879047831" sldId="288"/>
            <ac:spMk id="17" creationId="{F2EBB5AF-4411-9C42-86DF-BBE85BB1A3EA}"/>
          </ac:spMkLst>
        </pc:spChg>
        <pc:spChg chg="mod">
          <ac:chgData name="Ozan Ciler" userId="S::ociler2018@student.hult.edu::8fd7cfd6-99d5-44f1-8620-9cfe31decfb1" providerId="AD" clId="Web-{0D5CD308-FCC1-449C-8E1B-F05FD0B18FEC}" dt="2019-12-02T23:13:47.015" v="49" actId="20577"/>
          <ac:spMkLst>
            <pc:docMk/>
            <pc:sldMk cId="879047831" sldId="288"/>
            <ac:spMk id="21" creationId="{45673087-AC73-B540-9D78-E84E908B00A5}"/>
          </ac:spMkLst>
        </pc:spChg>
      </pc:sldChg>
      <pc:sldChg chg="modSp">
        <pc:chgData name="Ozan Ciler" userId="S::ociler2018@student.hult.edu::8fd7cfd6-99d5-44f1-8620-9cfe31decfb1" providerId="AD" clId="Web-{0D5CD308-FCC1-449C-8E1B-F05FD0B18FEC}" dt="2019-12-02T23:14:30.280" v="100" actId="20577"/>
        <pc:sldMkLst>
          <pc:docMk/>
          <pc:sldMk cId="3953573210" sldId="289"/>
        </pc:sldMkLst>
        <pc:spChg chg="mod">
          <ac:chgData name="Ozan Ciler" userId="S::ociler2018@student.hult.edu::8fd7cfd6-99d5-44f1-8620-9cfe31decfb1" providerId="AD" clId="Web-{0D5CD308-FCC1-449C-8E1B-F05FD0B18FEC}" dt="2019-12-02T23:14:29.468" v="96" actId="20577"/>
          <ac:spMkLst>
            <pc:docMk/>
            <pc:sldMk cId="3953573210" sldId="289"/>
            <ac:spMk id="17" creationId="{F2EBB5AF-4411-9C42-86DF-BBE85BB1A3EA}"/>
          </ac:spMkLst>
        </pc:spChg>
        <pc:spChg chg="mod">
          <ac:chgData name="Ozan Ciler" userId="S::ociler2018@student.hult.edu::8fd7cfd6-99d5-44f1-8620-9cfe31decfb1" providerId="AD" clId="Web-{0D5CD308-FCC1-449C-8E1B-F05FD0B18FEC}" dt="2019-12-02T23:14:30.280" v="100" actId="20577"/>
          <ac:spMkLst>
            <pc:docMk/>
            <pc:sldMk cId="3953573210" sldId="289"/>
            <ac:spMk id="21" creationId="{45673087-AC73-B540-9D78-E84E908B00A5}"/>
          </ac:spMkLst>
        </pc:spChg>
      </pc:sldChg>
      <pc:sldChg chg="modSp">
        <pc:chgData name="Ozan Ciler" userId="S::ociler2018@student.hult.edu::8fd7cfd6-99d5-44f1-8620-9cfe31decfb1" providerId="AD" clId="Web-{0D5CD308-FCC1-449C-8E1B-F05FD0B18FEC}" dt="2019-12-02T23:16:27.389" v="181" actId="20577"/>
        <pc:sldMkLst>
          <pc:docMk/>
          <pc:sldMk cId="2993631681" sldId="290"/>
        </pc:sldMkLst>
        <pc:spChg chg="mod">
          <ac:chgData name="Ozan Ciler" userId="S::ociler2018@student.hult.edu::8fd7cfd6-99d5-44f1-8620-9cfe31decfb1" providerId="AD" clId="Web-{0D5CD308-FCC1-449C-8E1B-F05FD0B18FEC}" dt="2019-12-02T23:16:27.389" v="181" actId="20577"/>
          <ac:spMkLst>
            <pc:docMk/>
            <pc:sldMk cId="2993631681" sldId="290"/>
            <ac:spMk id="17" creationId="{F2EBB5AF-4411-9C42-86DF-BBE85BB1A3EA}"/>
          </ac:spMkLst>
        </pc:spChg>
        <pc:spChg chg="mod">
          <ac:chgData name="Ozan Ciler" userId="S::ociler2018@student.hult.edu::8fd7cfd6-99d5-44f1-8620-9cfe31decfb1" providerId="AD" clId="Web-{0D5CD308-FCC1-449C-8E1B-F05FD0B18FEC}" dt="2019-12-02T23:16:17.889" v="166" actId="20577"/>
          <ac:spMkLst>
            <pc:docMk/>
            <pc:sldMk cId="2993631681" sldId="290"/>
            <ac:spMk id="21" creationId="{45673087-AC73-B540-9D78-E84E908B00A5}"/>
          </ac:spMkLst>
        </pc:spChg>
      </pc:sldChg>
    </pc:docChg>
  </pc:docChgLst>
  <pc:docChgLst>
    <pc:chgData name="Luis Pedro Rafael Rodas Falla" userId="05f8ea34-0903-4498-a9b7-cef47c494e6a" providerId="ADAL" clId="{00300128-772B-5046-B07A-F7B05D6CB099}"/>
    <pc:docChg chg="modSld">
      <pc:chgData name="Luis Pedro Rafael Rodas Falla" userId="05f8ea34-0903-4498-a9b7-cef47c494e6a" providerId="ADAL" clId="{00300128-772B-5046-B07A-F7B05D6CB099}" dt="2019-12-03T00:07:56.832" v="93"/>
      <pc:docMkLst>
        <pc:docMk/>
      </pc:docMkLst>
      <pc:sldChg chg="modAnim">
        <pc:chgData name="Luis Pedro Rafael Rodas Falla" userId="05f8ea34-0903-4498-a9b7-cef47c494e6a" providerId="ADAL" clId="{00300128-772B-5046-B07A-F7B05D6CB099}" dt="2019-12-02T23:04:14.405" v="89"/>
        <pc:sldMkLst>
          <pc:docMk/>
          <pc:sldMk cId="654093162" sldId="271"/>
        </pc:sldMkLst>
      </pc:sldChg>
      <pc:sldChg chg="modAnim">
        <pc:chgData name="Luis Pedro Rafael Rodas Falla" userId="05f8ea34-0903-4498-a9b7-cef47c494e6a" providerId="ADAL" clId="{00300128-772B-5046-B07A-F7B05D6CB099}" dt="2019-12-03T00:07:56.832" v="93"/>
        <pc:sldMkLst>
          <pc:docMk/>
          <pc:sldMk cId="2278670090" sldId="274"/>
        </pc:sldMkLst>
      </pc:sldChg>
      <pc:sldChg chg="modSp">
        <pc:chgData name="Luis Pedro Rafael Rodas Falla" userId="05f8ea34-0903-4498-a9b7-cef47c494e6a" providerId="ADAL" clId="{00300128-772B-5046-B07A-F7B05D6CB099}" dt="2019-12-02T22:40:14.397" v="68" actId="404"/>
        <pc:sldMkLst>
          <pc:docMk/>
          <pc:sldMk cId="3995606970" sldId="277"/>
        </pc:sldMkLst>
        <pc:spChg chg="mod">
          <ac:chgData name="Luis Pedro Rafael Rodas Falla" userId="05f8ea34-0903-4498-a9b7-cef47c494e6a" providerId="ADAL" clId="{00300128-772B-5046-B07A-F7B05D6CB099}" dt="2019-12-02T22:40:14.397" v="68" actId="404"/>
          <ac:spMkLst>
            <pc:docMk/>
            <pc:sldMk cId="3995606970" sldId="277"/>
            <ac:spMk id="6" creationId="{C48750A1-65C4-994C-85C4-AB0B1CF577C0}"/>
          </ac:spMkLst>
        </pc:spChg>
      </pc:sldChg>
      <pc:sldChg chg="modAnim">
        <pc:chgData name="Luis Pedro Rafael Rodas Falla" userId="05f8ea34-0903-4498-a9b7-cef47c494e6a" providerId="ADAL" clId="{00300128-772B-5046-B07A-F7B05D6CB099}" dt="2019-12-02T22:33:28.827" v="65"/>
        <pc:sldMkLst>
          <pc:docMk/>
          <pc:sldMk cId="3137190501" sldId="292"/>
        </pc:sldMkLst>
      </pc:sldChg>
    </pc:docChg>
  </pc:docChgLst>
  <pc:docChgLst>
    <pc:chgData name="Kanat Osmonov" userId="1ec9f258-6056-42a4-a4b4-b6e6b7ef952a" providerId="ADAL" clId="{980B4779-B8DA-0044-B872-746C7B8792F6}"/>
    <pc:docChg chg="undo custSel mod addSld modSld">
      <pc:chgData name="Kanat Osmonov" userId="1ec9f258-6056-42a4-a4b4-b6e6b7ef952a" providerId="ADAL" clId="{980B4779-B8DA-0044-B872-746C7B8792F6}" dt="2019-12-03T00:15:49.920" v="2923" actId="1076"/>
      <pc:docMkLst>
        <pc:docMk/>
      </pc:docMkLst>
      <pc:sldChg chg="modNotesTx">
        <pc:chgData name="Kanat Osmonov" userId="1ec9f258-6056-42a4-a4b4-b6e6b7ef952a" providerId="ADAL" clId="{980B4779-B8DA-0044-B872-746C7B8792F6}" dt="2019-12-02T21:26:24.180" v="2527" actId="20577"/>
        <pc:sldMkLst>
          <pc:docMk/>
          <pc:sldMk cId="3196597082" sldId="261"/>
        </pc:sldMkLst>
      </pc:sldChg>
      <pc:sldChg chg="addSp modSp modAnim modNotesTx">
        <pc:chgData name="Kanat Osmonov" userId="1ec9f258-6056-42a4-a4b4-b6e6b7ef952a" providerId="ADAL" clId="{980B4779-B8DA-0044-B872-746C7B8792F6}" dt="2019-12-02T21:35:26.353" v="2809"/>
        <pc:sldMkLst>
          <pc:docMk/>
          <pc:sldMk cId="2112972584" sldId="262"/>
        </pc:sldMkLst>
        <pc:spChg chg="add mod">
          <ac:chgData name="Kanat Osmonov" userId="1ec9f258-6056-42a4-a4b4-b6e6b7ef952a" providerId="ADAL" clId="{980B4779-B8DA-0044-B872-746C7B8792F6}" dt="2019-12-02T21:33:44.407" v="2801" actId="767"/>
          <ac:spMkLst>
            <pc:docMk/>
            <pc:sldMk cId="2112972584" sldId="262"/>
            <ac:spMk id="3" creationId="{51DD32E5-9D71-8340-A9DE-EFD62148EE15}"/>
          </ac:spMkLst>
        </pc:spChg>
      </pc:sldChg>
      <pc:sldChg chg="add">
        <pc:chgData name="Kanat Osmonov" userId="1ec9f258-6056-42a4-a4b4-b6e6b7ef952a" providerId="ADAL" clId="{980B4779-B8DA-0044-B872-746C7B8792F6}" dt="2019-12-02T03:44:26.021" v="0"/>
        <pc:sldMkLst>
          <pc:docMk/>
          <pc:sldMk cId="374447271" sldId="280"/>
        </pc:sldMkLst>
      </pc:sldChg>
      <pc:sldChg chg="addSp delSp modSp add modAnim modNotesTx">
        <pc:chgData name="Kanat Osmonov" userId="1ec9f258-6056-42a4-a4b4-b6e6b7ef952a" providerId="ADAL" clId="{980B4779-B8DA-0044-B872-746C7B8792F6}" dt="2019-12-02T21:38:00.826" v="2893"/>
        <pc:sldMkLst>
          <pc:docMk/>
          <pc:sldMk cId="1439775144" sldId="281"/>
        </pc:sldMkLst>
        <pc:spChg chg="del">
          <ac:chgData name="Kanat Osmonov" userId="1ec9f258-6056-42a4-a4b4-b6e6b7ef952a" providerId="ADAL" clId="{980B4779-B8DA-0044-B872-746C7B8792F6}" dt="2019-12-02T03:50:24.485" v="166" actId="478"/>
          <ac:spMkLst>
            <pc:docMk/>
            <pc:sldMk cId="1439775144" sldId="281"/>
            <ac:spMk id="2" creationId="{72751020-21E9-2E46-84E3-88EFFA7DA016}"/>
          </ac:spMkLst>
        </pc:spChg>
        <pc:spChg chg="mod">
          <ac:chgData name="Kanat Osmonov" userId="1ec9f258-6056-42a4-a4b4-b6e6b7ef952a" providerId="ADAL" clId="{980B4779-B8DA-0044-B872-746C7B8792F6}" dt="2019-12-02T21:37:06.115" v="2889" actId="1037"/>
          <ac:spMkLst>
            <pc:docMk/>
            <pc:sldMk cId="1439775144" sldId="281"/>
            <ac:spMk id="7" creationId="{1D343DBB-C6E3-4743-86C4-283051A3F9D2}"/>
          </ac:spMkLst>
        </pc:spChg>
        <pc:spChg chg="add mod">
          <ac:chgData name="Kanat Osmonov" userId="1ec9f258-6056-42a4-a4b4-b6e6b7ef952a" providerId="ADAL" clId="{980B4779-B8DA-0044-B872-746C7B8792F6}" dt="2019-12-02T03:50:21.632" v="165" actId="1076"/>
          <ac:spMkLst>
            <pc:docMk/>
            <pc:sldMk cId="1439775144" sldId="281"/>
            <ac:spMk id="10" creationId="{F5FB3A0B-4404-F949-93BA-4F4E594106C3}"/>
          </ac:spMkLst>
        </pc:spChg>
        <pc:spChg chg="add del mod">
          <ac:chgData name="Kanat Osmonov" userId="1ec9f258-6056-42a4-a4b4-b6e6b7ef952a" providerId="ADAL" clId="{980B4779-B8DA-0044-B872-746C7B8792F6}" dt="2019-12-02T03:50:26.772" v="167" actId="478"/>
          <ac:spMkLst>
            <pc:docMk/>
            <pc:sldMk cId="1439775144" sldId="281"/>
            <ac:spMk id="11" creationId="{01952AA9-AB57-4140-B619-1E686E247699}"/>
          </ac:spMkLst>
        </pc:spChg>
        <pc:picChg chg="add mod">
          <ac:chgData name="Kanat Osmonov" userId="1ec9f258-6056-42a4-a4b4-b6e6b7ef952a" providerId="ADAL" clId="{980B4779-B8DA-0044-B872-746C7B8792F6}" dt="2019-12-02T03:47:37.746" v="9" actId="1076"/>
          <ac:picMkLst>
            <pc:docMk/>
            <pc:sldMk cId="1439775144" sldId="281"/>
            <ac:picMk id="4" creationId="{636E950D-042C-9444-B222-207385F9FA9A}"/>
          </ac:picMkLst>
        </pc:picChg>
        <pc:picChg chg="del">
          <ac:chgData name="Kanat Osmonov" userId="1ec9f258-6056-42a4-a4b4-b6e6b7ef952a" providerId="ADAL" clId="{980B4779-B8DA-0044-B872-746C7B8792F6}" dt="2019-12-02T03:47:30.162" v="8" actId="478"/>
          <ac:picMkLst>
            <pc:docMk/>
            <pc:sldMk cId="1439775144" sldId="281"/>
            <ac:picMk id="5" creationId="{854640E9-767C-5B4F-8461-F1F1C7635013}"/>
          </ac:picMkLst>
        </pc:picChg>
        <pc:picChg chg="del">
          <ac:chgData name="Kanat Osmonov" userId="1ec9f258-6056-42a4-a4b4-b6e6b7ef952a" providerId="ADAL" clId="{980B4779-B8DA-0044-B872-746C7B8792F6}" dt="2019-12-02T21:36:42.371" v="2811" actId="478"/>
          <ac:picMkLst>
            <pc:docMk/>
            <pc:sldMk cId="1439775144" sldId="281"/>
            <ac:picMk id="9" creationId="{EEA0FAB4-1120-FB4D-A916-CC6AC2EC92A1}"/>
          </ac:picMkLst>
        </pc:picChg>
      </pc:sldChg>
      <pc:sldChg chg="addSp delSp modSp add delAnim modAnim modNotesTx">
        <pc:chgData name="Kanat Osmonov" userId="1ec9f258-6056-42a4-a4b4-b6e6b7ef952a" providerId="ADAL" clId="{980B4779-B8DA-0044-B872-746C7B8792F6}" dt="2019-12-03T00:15:49.920" v="2923" actId="1076"/>
        <pc:sldMkLst>
          <pc:docMk/>
          <pc:sldMk cId="516928715" sldId="282"/>
        </pc:sldMkLst>
        <pc:spChg chg="del">
          <ac:chgData name="Kanat Osmonov" userId="1ec9f258-6056-42a4-a4b4-b6e6b7ef952a" providerId="ADAL" clId="{980B4779-B8DA-0044-B872-746C7B8792F6}" dt="2019-12-03T00:15:44.938" v="2922" actId="478"/>
          <ac:spMkLst>
            <pc:docMk/>
            <pc:sldMk cId="516928715" sldId="282"/>
            <ac:spMk id="2" creationId="{7FC63B5C-E35F-3F4D-BDFF-3C8ED526BE25}"/>
          </ac:spMkLst>
        </pc:spChg>
        <pc:spChg chg="add mod">
          <ac:chgData name="Kanat Osmonov" userId="1ec9f258-6056-42a4-a4b4-b6e6b7ef952a" providerId="ADAL" clId="{980B4779-B8DA-0044-B872-746C7B8792F6}" dt="2019-12-03T00:15:44.938" v="2922" actId="478"/>
          <ac:spMkLst>
            <pc:docMk/>
            <pc:sldMk cId="516928715" sldId="282"/>
            <ac:spMk id="7" creationId="{79D5C769-FE96-4F4E-A797-E02C8F64A478}"/>
          </ac:spMkLst>
        </pc:spChg>
        <pc:spChg chg="mod">
          <ac:chgData name="Kanat Osmonov" userId="1ec9f258-6056-42a4-a4b4-b6e6b7ef952a" providerId="ADAL" clId="{980B4779-B8DA-0044-B872-746C7B8792F6}" dt="2019-12-03T00:15:49.920" v="2923" actId="1076"/>
          <ac:spMkLst>
            <pc:docMk/>
            <pc:sldMk cId="516928715" sldId="282"/>
            <ac:spMk id="11" creationId="{24902B17-64E6-904D-87DC-00474ED122CF}"/>
          </ac:spMkLst>
        </pc:spChg>
        <pc:picChg chg="add mod">
          <ac:chgData name="Kanat Osmonov" userId="1ec9f258-6056-42a4-a4b4-b6e6b7ef952a" providerId="ADAL" clId="{980B4779-B8DA-0044-B872-746C7B8792F6}" dt="2019-12-02T03:48:11.009" v="25" actId="1037"/>
          <ac:picMkLst>
            <pc:docMk/>
            <pc:sldMk cId="516928715" sldId="282"/>
            <ac:picMk id="4" creationId="{FED1858B-A034-2947-AFAF-4150274E91E7}"/>
          </ac:picMkLst>
        </pc:picChg>
        <pc:picChg chg="del">
          <ac:chgData name="Kanat Osmonov" userId="1ec9f258-6056-42a4-a4b4-b6e6b7ef952a" providerId="ADAL" clId="{980B4779-B8DA-0044-B872-746C7B8792F6}" dt="2019-12-02T03:47:58.229" v="16" actId="478"/>
          <ac:picMkLst>
            <pc:docMk/>
            <pc:sldMk cId="516928715" sldId="282"/>
            <ac:picMk id="5" creationId="{0BBFEB06-CED1-4A4C-80DF-BD5EF632A605}"/>
          </ac:picMkLst>
        </pc:picChg>
        <pc:picChg chg="mod">
          <ac:chgData name="Kanat Osmonov" userId="1ec9f258-6056-42a4-a4b4-b6e6b7ef952a" providerId="ADAL" clId="{980B4779-B8DA-0044-B872-746C7B8792F6}" dt="2019-12-03T00:15:49.920" v="2923" actId="1076"/>
          <ac:picMkLst>
            <pc:docMk/>
            <pc:sldMk cId="516928715" sldId="282"/>
            <ac:picMk id="14" creationId="{CA342AE5-B7E2-A44C-909A-A891CB7050E7}"/>
          </ac:picMkLst>
        </pc:picChg>
        <pc:picChg chg="del">
          <ac:chgData name="Kanat Osmonov" userId="1ec9f258-6056-42a4-a4b4-b6e6b7ef952a" providerId="ADAL" clId="{980B4779-B8DA-0044-B872-746C7B8792F6}" dt="2019-12-03T00:15:44.938" v="2922" actId="478"/>
          <ac:picMkLst>
            <pc:docMk/>
            <pc:sldMk cId="516928715" sldId="282"/>
            <ac:picMk id="21" creationId="{9FB45538-5789-DF44-B2FE-67419070FC61}"/>
          </ac:picMkLst>
        </pc:picChg>
      </pc:sldChg>
      <pc:sldChg chg="addSp delSp modSp add modAnim modNotesTx">
        <pc:chgData name="Kanat Osmonov" userId="1ec9f258-6056-42a4-a4b4-b6e6b7ef952a" providerId="ADAL" clId="{980B4779-B8DA-0044-B872-746C7B8792F6}" dt="2019-12-02T22:06:44.549" v="2921" actId="1038"/>
        <pc:sldMkLst>
          <pc:docMk/>
          <pc:sldMk cId="2052682664" sldId="283"/>
        </pc:sldMkLst>
        <pc:spChg chg="del mod">
          <ac:chgData name="Kanat Osmonov" userId="1ec9f258-6056-42a4-a4b4-b6e6b7ef952a" providerId="ADAL" clId="{980B4779-B8DA-0044-B872-746C7B8792F6}" dt="2019-12-02T03:49:53.975" v="121" actId="478"/>
          <ac:spMkLst>
            <pc:docMk/>
            <pc:sldMk cId="2052682664" sldId="283"/>
            <ac:spMk id="2" creationId="{665AE099-C6B5-6646-B547-012535B68FB0}"/>
          </ac:spMkLst>
        </pc:spChg>
        <pc:spChg chg="add del mod">
          <ac:chgData name="Kanat Osmonov" userId="1ec9f258-6056-42a4-a4b4-b6e6b7ef952a" providerId="ADAL" clId="{980B4779-B8DA-0044-B872-746C7B8792F6}" dt="2019-12-02T03:49:57.988" v="122" actId="478"/>
          <ac:spMkLst>
            <pc:docMk/>
            <pc:sldMk cId="2052682664" sldId="283"/>
            <ac:spMk id="4" creationId="{CEEB5EE2-5FDA-8F40-ACDD-133B03C49979}"/>
          </ac:spMkLst>
        </pc:spChg>
        <pc:spChg chg="add mod">
          <ac:chgData name="Kanat Osmonov" userId="1ec9f258-6056-42a4-a4b4-b6e6b7ef952a" providerId="ADAL" clId="{980B4779-B8DA-0044-B872-746C7B8792F6}" dt="2019-12-02T03:49:45.009" v="116" actId="1076"/>
          <ac:spMkLst>
            <pc:docMk/>
            <pc:sldMk cId="2052682664" sldId="283"/>
            <ac:spMk id="8" creationId="{6721725D-CF85-494B-A3DA-4379B73A5BBC}"/>
          </ac:spMkLst>
        </pc:spChg>
        <pc:picChg chg="del">
          <ac:chgData name="Kanat Osmonov" userId="1ec9f258-6056-42a4-a4b4-b6e6b7ef952a" providerId="ADAL" clId="{980B4779-B8DA-0044-B872-746C7B8792F6}" dt="2019-12-02T22:06:37.862" v="2909" actId="478"/>
          <ac:picMkLst>
            <pc:docMk/>
            <pc:sldMk cId="2052682664" sldId="283"/>
            <ac:picMk id="11" creationId="{584A2C85-2151-674C-B558-9BC4F7A9AE17}"/>
          </ac:picMkLst>
        </pc:picChg>
        <pc:picChg chg="add mod">
          <ac:chgData name="Kanat Osmonov" userId="1ec9f258-6056-42a4-a4b4-b6e6b7ef952a" providerId="ADAL" clId="{980B4779-B8DA-0044-B872-746C7B8792F6}" dt="2019-12-02T22:06:44.549" v="2921" actId="1038"/>
          <ac:picMkLst>
            <pc:docMk/>
            <pc:sldMk cId="2052682664" sldId="283"/>
            <ac:picMk id="12" creationId="{6F283DA3-2A57-8B4A-A177-5B10017BD240}"/>
          </ac:picMkLst>
        </pc:picChg>
      </pc:sldChg>
      <pc:sldChg chg="add">
        <pc:chgData name="Kanat Osmonov" userId="1ec9f258-6056-42a4-a4b4-b6e6b7ef952a" providerId="ADAL" clId="{980B4779-B8DA-0044-B872-746C7B8792F6}" dt="2019-12-02T03:44:26.784" v="1"/>
        <pc:sldMkLst>
          <pc:docMk/>
          <pc:sldMk cId="2607364006" sldId="284"/>
        </pc:sldMkLst>
      </pc:sldChg>
      <pc:sldChg chg="addSp delSp modSp add mod setBg modNotesTx">
        <pc:chgData name="Kanat Osmonov" userId="1ec9f258-6056-42a4-a4b4-b6e6b7ef952a" providerId="ADAL" clId="{980B4779-B8DA-0044-B872-746C7B8792F6}" dt="2019-12-02T04:12:44.345" v="969" actId="20577"/>
        <pc:sldMkLst>
          <pc:docMk/>
          <pc:sldMk cId="3340421683" sldId="285"/>
        </pc:sldMkLst>
        <pc:spChg chg="mod">
          <ac:chgData name="Kanat Osmonov" userId="1ec9f258-6056-42a4-a4b4-b6e6b7ef952a" providerId="ADAL" clId="{980B4779-B8DA-0044-B872-746C7B8792F6}" dt="2019-12-02T03:58:31.223" v="435" actId="26606"/>
          <ac:spMkLst>
            <pc:docMk/>
            <pc:sldMk cId="3340421683" sldId="285"/>
            <ac:spMk id="2" creationId="{E29B0D68-73DF-6949-8A1C-5236B86AE019}"/>
          </ac:spMkLst>
        </pc:spChg>
        <pc:spChg chg="del">
          <ac:chgData name="Kanat Osmonov" userId="1ec9f258-6056-42a4-a4b4-b6e6b7ef952a" providerId="ADAL" clId="{980B4779-B8DA-0044-B872-746C7B8792F6}" dt="2019-12-02T03:51:39.941" v="169" actId="478"/>
          <ac:spMkLst>
            <pc:docMk/>
            <pc:sldMk cId="3340421683" sldId="285"/>
            <ac:spMk id="3" creationId="{375FF461-D55E-664B-98C5-936FD47709D3}"/>
          </ac:spMkLst>
        </pc:spChg>
        <pc:spChg chg="del">
          <ac:chgData name="Kanat Osmonov" userId="1ec9f258-6056-42a4-a4b4-b6e6b7ef952a" providerId="ADAL" clId="{980B4779-B8DA-0044-B872-746C7B8792F6}" dt="2019-12-02T03:51:39.941" v="169" actId="478"/>
          <ac:spMkLst>
            <pc:docMk/>
            <pc:sldMk cId="3340421683" sldId="285"/>
            <ac:spMk id="4" creationId="{894F13EE-4B02-214B-AE56-DC8CF4B63E78}"/>
          </ac:spMkLst>
        </pc:spChg>
        <pc:spChg chg="del">
          <ac:chgData name="Kanat Osmonov" userId="1ec9f258-6056-42a4-a4b4-b6e6b7ef952a" providerId="ADAL" clId="{980B4779-B8DA-0044-B872-746C7B8792F6}" dt="2019-12-02T03:51:39.941" v="169" actId="478"/>
          <ac:spMkLst>
            <pc:docMk/>
            <pc:sldMk cId="3340421683" sldId="285"/>
            <ac:spMk id="5" creationId="{2D70F58E-6823-A542-B3FB-53A2C13A1123}"/>
          </ac:spMkLst>
        </pc:spChg>
        <pc:spChg chg="del">
          <ac:chgData name="Kanat Osmonov" userId="1ec9f258-6056-42a4-a4b4-b6e6b7ef952a" providerId="ADAL" clId="{980B4779-B8DA-0044-B872-746C7B8792F6}" dt="2019-12-02T03:51:39.941" v="169" actId="478"/>
          <ac:spMkLst>
            <pc:docMk/>
            <pc:sldMk cId="3340421683" sldId="285"/>
            <ac:spMk id="6" creationId="{60F58185-1061-E344-9C2F-380167FC417F}"/>
          </ac:spMkLst>
        </pc:spChg>
        <pc:spChg chg="mod">
          <ac:chgData name="Kanat Osmonov" userId="1ec9f258-6056-42a4-a4b4-b6e6b7ef952a" providerId="ADAL" clId="{980B4779-B8DA-0044-B872-746C7B8792F6}" dt="2019-12-02T03:58:31.223" v="435" actId="26606"/>
          <ac:spMkLst>
            <pc:docMk/>
            <pc:sldMk cId="3340421683" sldId="285"/>
            <ac:spMk id="7" creationId="{E24AA5FA-DC3C-9849-8CC8-9503E4A31BB4}"/>
          </ac:spMkLst>
        </pc:spChg>
        <pc:spChg chg="mod">
          <ac:chgData name="Kanat Osmonov" userId="1ec9f258-6056-42a4-a4b4-b6e6b7ef952a" providerId="ADAL" clId="{980B4779-B8DA-0044-B872-746C7B8792F6}" dt="2019-12-02T03:58:31.223" v="435" actId="26606"/>
          <ac:spMkLst>
            <pc:docMk/>
            <pc:sldMk cId="3340421683" sldId="285"/>
            <ac:spMk id="8" creationId="{B8D17DD7-13EC-ED4E-BFB3-1BD322486040}"/>
          </ac:spMkLst>
        </pc:spChg>
        <pc:spChg chg="add mod">
          <ac:chgData name="Kanat Osmonov" userId="1ec9f258-6056-42a4-a4b4-b6e6b7ef952a" providerId="ADAL" clId="{980B4779-B8DA-0044-B872-746C7B8792F6}" dt="2019-12-02T04:05:31.416" v="475" actId="1076"/>
          <ac:spMkLst>
            <pc:docMk/>
            <pc:sldMk cId="3340421683" sldId="285"/>
            <ac:spMk id="9" creationId="{C4C4C87F-B712-DB49-9671-C90A7841BB5D}"/>
          </ac:spMkLst>
        </pc:spChg>
        <pc:spChg chg="add del">
          <ac:chgData name="Kanat Osmonov" userId="1ec9f258-6056-42a4-a4b4-b6e6b7ef952a" providerId="ADAL" clId="{980B4779-B8DA-0044-B872-746C7B8792F6}" dt="2019-12-02T03:58:31.223" v="435" actId="26606"/>
          <ac:spMkLst>
            <pc:docMk/>
            <pc:sldMk cId="3340421683" sldId="285"/>
            <ac:spMk id="18" creationId="{3CAF01F4-43BC-4C8D-B3E7-889AD234BB3D}"/>
          </ac:spMkLst>
        </pc:spChg>
        <pc:spChg chg="add del">
          <ac:chgData name="Kanat Osmonov" userId="1ec9f258-6056-42a4-a4b4-b6e6b7ef952a" providerId="ADAL" clId="{980B4779-B8DA-0044-B872-746C7B8792F6}" dt="2019-12-02T03:58:31.223" v="435" actId="26606"/>
          <ac:spMkLst>
            <pc:docMk/>
            <pc:sldMk cId="3340421683" sldId="285"/>
            <ac:spMk id="20" creationId="{06CA1EFD-9858-44D0-91BA-87238CF94A39}"/>
          </ac:spMkLst>
        </pc:spChg>
        <pc:spChg chg="add del">
          <ac:chgData name="Kanat Osmonov" userId="1ec9f258-6056-42a4-a4b4-b6e6b7ef952a" providerId="ADAL" clId="{980B4779-B8DA-0044-B872-746C7B8792F6}" dt="2019-12-02T03:58:31.223" v="435" actId="26606"/>
          <ac:spMkLst>
            <pc:docMk/>
            <pc:sldMk cId="3340421683" sldId="285"/>
            <ac:spMk id="24" creationId="{8075DF9C-FBFA-4852-9E97-463CCCDEE9DA}"/>
          </ac:spMkLst>
        </pc:spChg>
        <pc:spChg chg="add del">
          <ac:chgData name="Kanat Osmonov" userId="1ec9f258-6056-42a4-a4b4-b6e6b7ef952a" providerId="ADAL" clId="{980B4779-B8DA-0044-B872-746C7B8792F6}" dt="2019-12-02T03:58:31.223" v="435" actId="26606"/>
          <ac:spMkLst>
            <pc:docMk/>
            <pc:sldMk cId="3340421683" sldId="285"/>
            <ac:spMk id="26" creationId="{EE8C26B4-C16C-4C86-8146-C48FAC987F23}"/>
          </ac:spMkLst>
        </pc:spChg>
        <pc:picChg chg="add mod ord">
          <ac:chgData name="Kanat Osmonov" userId="1ec9f258-6056-42a4-a4b4-b6e6b7ef952a" providerId="ADAL" clId="{980B4779-B8DA-0044-B872-746C7B8792F6}" dt="2019-12-02T04:05:31.416" v="475" actId="1076"/>
          <ac:picMkLst>
            <pc:docMk/>
            <pc:sldMk cId="3340421683" sldId="285"/>
            <ac:picMk id="10" creationId="{48F33CEA-CCB2-1F42-BF36-2923823AA501}"/>
          </ac:picMkLst>
        </pc:picChg>
        <pc:picChg chg="add mod ord">
          <ac:chgData name="Kanat Osmonov" userId="1ec9f258-6056-42a4-a4b4-b6e6b7ef952a" providerId="ADAL" clId="{980B4779-B8DA-0044-B872-746C7B8792F6}" dt="2019-12-02T04:05:31.416" v="475" actId="1076"/>
          <ac:picMkLst>
            <pc:docMk/>
            <pc:sldMk cId="3340421683" sldId="285"/>
            <ac:picMk id="11" creationId="{A3B381CA-5AD7-9A49-8345-5B3BA177BB3E}"/>
          </ac:picMkLst>
        </pc:picChg>
        <pc:picChg chg="add del mod ord">
          <ac:chgData name="Kanat Osmonov" userId="1ec9f258-6056-42a4-a4b4-b6e6b7ef952a" providerId="ADAL" clId="{980B4779-B8DA-0044-B872-746C7B8792F6}" dt="2019-12-02T04:00:32.022" v="444" actId="478"/>
          <ac:picMkLst>
            <pc:docMk/>
            <pc:sldMk cId="3340421683" sldId="285"/>
            <ac:picMk id="12" creationId="{E8AB4E72-3ADC-9244-B07D-E42E6C0C798D}"/>
          </ac:picMkLst>
        </pc:picChg>
        <pc:picChg chg="add mod ord">
          <ac:chgData name="Kanat Osmonov" userId="1ec9f258-6056-42a4-a4b4-b6e6b7ef952a" providerId="ADAL" clId="{980B4779-B8DA-0044-B872-746C7B8792F6}" dt="2019-12-02T04:05:31.416" v="475" actId="1076"/>
          <ac:picMkLst>
            <pc:docMk/>
            <pc:sldMk cId="3340421683" sldId="285"/>
            <ac:picMk id="13" creationId="{206E0F8D-38EA-AF4F-B253-074BEF0BC87B}"/>
          </ac:picMkLst>
        </pc:picChg>
        <pc:cxnChg chg="add del">
          <ac:chgData name="Kanat Osmonov" userId="1ec9f258-6056-42a4-a4b4-b6e6b7ef952a" providerId="ADAL" clId="{980B4779-B8DA-0044-B872-746C7B8792F6}" dt="2019-12-02T03:58:31.223" v="435" actId="26606"/>
          <ac:cxnSpMkLst>
            <pc:docMk/>
            <pc:sldMk cId="3340421683" sldId="285"/>
            <ac:cxnSpMk id="22" creationId="{D35323DC-C2C7-41A7-92D3-2AF72E7E96DF}"/>
          </ac:cxnSpMkLst>
        </pc:cxnChg>
        <pc:cxnChg chg="add del">
          <ac:chgData name="Kanat Osmonov" userId="1ec9f258-6056-42a4-a4b4-b6e6b7ef952a" providerId="ADAL" clId="{980B4779-B8DA-0044-B872-746C7B8792F6}" dt="2019-12-02T03:58:31.223" v="435" actId="26606"/>
          <ac:cxnSpMkLst>
            <pc:docMk/>
            <pc:sldMk cId="3340421683" sldId="285"/>
            <ac:cxnSpMk id="28" creationId="{C7451CD4-E661-4A39-B545-79A6C6273666}"/>
          </ac:cxnSpMkLst>
        </pc:cxnChg>
      </pc:sldChg>
    </pc:docChg>
  </pc:docChgLst>
  <pc:docChgLst>
    <pc:chgData name="Meng-Ling Tseng" userId="c458b0af-d8d6-44b3-b49d-70d9db3ee896" providerId="ADAL" clId="{8231A80D-C760-B643-8C37-FDEC51F1A89F}"/>
    <pc:docChg chg="undo custSel addSld delSld modSld sldOrd">
      <pc:chgData name="Meng-Ling Tseng" userId="c458b0af-d8d6-44b3-b49d-70d9db3ee896" providerId="ADAL" clId="{8231A80D-C760-B643-8C37-FDEC51F1A89F}" dt="2019-12-03T02:04:41.931" v="13988" actId="2696"/>
      <pc:docMkLst>
        <pc:docMk/>
      </pc:docMkLst>
      <pc:sldChg chg="modSp">
        <pc:chgData name="Meng-Ling Tseng" userId="c458b0af-d8d6-44b3-b49d-70d9db3ee896" providerId="ADAL" clId="{8231A80D-C760-B643-8C37-FDEC51F1A89F}" dt="2019-12-02T22:50:16.459" v="13745" actId="1076"/>
        <pc:sldMkLst>
          <pc:docMk/>
          <pc:sldMk cId="2825549310" sldId="256"/>
        </pc:sldMkLst>
        <pc:spChg chg="mod">
          <ac:chgData name="Meng-Ling Tseng" userId="c458b0af-d8d6-44b3-b49d-70d9db3ee896" providerId="ADAL" clId="{8231A80D-C760-B643-8C37-FDEC51F1A89F}" dt="2019-12-02T22:50:16.459" v="13745" actId="1076"/>
          <ac:spMkLst>
            <pc:docMk/>
            <pc:sldMk cId="2825549310" sldId="256"/>
            <ac:spMk id="29" creationId="{E0FDC803-92B7-F541-A8B3-5CC40D55DBC6}"/>
          </ac:spMkLst>
        </pc:spChg>
      </pc:sldChg>
      <pc:sldChg chg="del">
        <pc:chgData name="Meng-Ling Tseng" userId="c458b0af-d8d6-44b3-b49d-70d9db3ee896" providerId="ADAL" clId="{8231A80D-C760-B643-8C37-FDEC51F1A89F}" dt="2019-12-02T17:44:59.829" v="1493" actId="2696"/>
        <pc:sldMkLst>
          <pc:docMk/>
          <pc:sldMk cId="2275616948" sldId="257"/>
        </pc:sldMkLst>
      </pc:sldChg>
      <pc:sldChg chg="add del">
        <pc:chgData name="Meng-Ling Tseng" userId="c458b0af-d8d6-44b3-b49d-70d9db3ee896" providerId="ADAL" clId="{8231A80D-C760-B643-8C37-FDEC51F1A89F}" dt="2019-12-03T02:04:41.931" v="13988" actId="2696"/>
        <pc:sldMkLst>
          <pc:docMk/>
          <pc:sldMk cId="2521615084" sldId="259"/>
        </pc:sldMkLst>
      </pc:sldChg>
      <pc:sldChg chg="addSp delSp">
        <pc:chgData name="Meng-Ling Tseng" userId="c458b0af-d8d6-44b3-b49d-70d9db3ee896" providerId="ADAL" clId="{8231A80D-C760-B643-8C37-FDEC51F1A89F}" dt="2019-12-02T05:34:01.507" v="680"/>
        <pc:sldMkLst>
          <pc:docMk/>
          <pc:sldMk cId="3196597082" sldId="261"/>
        </pc:sldMkLst>
        <pc:picChg chg="add del">
          <ac:chgData name="Meng-Ling Tseng" userId="c458b0af-d8d6-44b3-b49d-70d9db3ee896" providerId="ADAL" clId="{8231A80D-C760-B643-8C37-FDEC51F1A89F}" dt="2019-12-02T05:34:01.507" v="680"/>
          <ac:picMkLst>
            <pc:docMk/>
            <pc:sldMk cId="3196597082" sldId="261"/>
            <ac:picMk id="36" creationId="{18994D01-732E-0A4C-88E0-9A7EF1001823}"/>
          </ac:picMkLst>
        </pc:picChg>
      </pc:sldChg>
      <pc:sldChg chg="addSp delSp modSp ord">
        <pc:chgData name="Meng-Ling Tseng" userId="c458b0af-d8d6-44b3-b49d-70d9db3ee896" providerId="ADAL" clId="{8231A80D-C760-B643-8C37-FDEC51F1A89F}" dt="2019-12-02T19:51:58.613" v="9005" actId="20577"/>
        <pc:sldMkLst>
          <pc:docMk/>
          <pc:sldMk cId="2112972584" sldId="262"/>
        </pc:sldMkLst>
        <pc:spChg chg="mod">
          <ac:chgData name="Meng-Ling Tseng" userId="c458b0af-d8d6-44b3-b49d-70d9db3ee896" providerId="ADAL" clId="{8231A80D-C760-B643-8C37-FDEC51F1A89F}" dt="2019-12-02T05:53:55.704" v="770" actId="1037"/>
          <ac:spMkLst>
            <pc:docMk/>
            <pc:sldMk cId="2112972584" sldId="262"/>
            <ac:spMk id="2" creationId="{1403E4A4-3F53-4C46-8E7C-FC1A52146E4C}"/>
          </ac:spMkLst>
        </pc:spChg>
        <pc:spChg chg="add mod">
          <ac:chgData name="Meng-Ling Tseng" userId="c458b0af-d8d6-44b3-b49d-70d9db3ee896" providerId="ADAL" clId="{8231A80D-C760-B643-8C37-FDEC51F1A89F}" dt="2019-12-02T06:06:02.792" v="825" actId="1076"/>
          <ac:spMkLst>
            <pc:docMk/>
            <pc:sldMk cId="2112972584" sldId="262"/>
            <ac:spMk id="12" creationId="{8C520C78-F5ED-AF4E-9C39-AC7AA41A7041}"/>
          </ac:spMkLst>
        </pc:spChg>
        <pc:spChg chg="add del mod">
          <ac:chgData name="Meng-Ling Tseng" userId="c458b0af-d8d6-44b3-b49d-70d9db3ee896" providerId="ADAL" clId="{8231A80D-C760-B643-8C37-FDEC51F1A89F}" dt="2019-12-02T06:09:27.699" v="880"/>
          <ac:spMkLst>
            <pc:docMk/>
            <pc:sldMk cId="2112972584" sldId="262"/>
            <ac:spMk id="13" creationId="{01E4B047-2BD3-B24F-B7E2-90B25CA5169C}"/>
          </ac:spMkLst>
        </pc:spChg>
        <pc:spChg chg="add mod">
          <ac:chgData name="Meng-Ling Tseng" userId="c458b0af-d8d6-44b3-b49d-70d9db3ee896" providerId="ADAL" clId="{8231A80D-C760-B643-8C37-FDEC51F1A89F}" dt="2019-12-02T16:57:43.926" v="1038" actId="1076"/>
          <ac:spMkLst>
            <pc:docMk/>
            <pc:sldMk cId="2112972584" sldId="262"/>
            <ac:spMk id="14" creationId="{A6E9B04B-4C2F-6647-BF32-54B334230DD0}"/>
          </ac:spMkLst>
        </pc:spChg>
        <pc:spChg chg="add">
          <ac:chgData name="Meng-Ling Tseng" userId="c458b0af-d8d6-44b3-b49d-70d9db3ee896" providerId="ADAL" clId="{8231A80D-C760-B643-8C37-FDEC51F1A89F}" dt="2019-12-02T06:09:03.204" v="873"/>
          <ac:spMkLst>
            <pc:docMk/>
            <pc:sldMk cId="2112972584" sldId="262"/>
            <ac:spMk id="15" creationId="{CD7E7CC8-13BF-0D4D-A86F-036741A7C833}"/>
          </ac:spMkLst>
        </pc:spChg>
        <pc:spChg chg="add del mod">
          <ac:chgData name="Meng-Ling Tseng" userId="c458b0af-d8d6-44b3-b49d-70d9db3ee896" providerId="ADAL" clId="{8231A80D-C760-B643-8C37-FDEC51F1A89F}" dt="2019-12-02T16:55:44.571" v="935" actId="478"/>
          <ac:spMkLst>
            <pc:docMk/>
            <pc:sldMk cId="2112972584" sldId="262"/>
            <ac:spMk id="16" creationId="{BC692591-07BA-A745-988F-8EB06C16F4EE}"/>
          </ac:spMkLst>
        </pc:spChg>
        <pc:spChg chg="add mod">
          <ac:chgData name="Meng-Ling Tseng" userId="c458b0af-d8d6-44b3-b49d-70d9db3ee896" providerId="ADAL" clId="{8231A80D-C760-B643-8C37-FDEC51F1A89F}" dt="2019-12-02T19:51:55.357" v="9003" actId="20577"/>
          <ac:spMkLst>
            <pc:docMk/>
            <pc:sldMk cId="2112972584" sldId="262"/>
            <ac:spMk id="17" creationId="{72719F8E-6612-334D-B0BE-DBCB3AC152F3}"/>
          </ac:spMkLst>
        </pc:spChg>
        <pc:spChg chg="add mod">
          <ac:chgData name="Meng-Ling Tseng" userId="c458b0af-d8d6-44b3-b49d-70d9db3ee896" providerId="ADAL" clId="{8231A80D-C760-B643-8C37-FDEC51F1A89F}" dt="2019-12-02T19:51:58.613" v="9005" actId="20577"/>
          <ac:spMkLst>
            <pc:docMk/>
            <pc:sldMk cId="2112972584" sldId="262"/>
            <ac:spMk id="18" creationId="{EA6A6FF9-331A-2147-A7BA-ADB631C87089}"/>
          </ac:spMkLst>
        </pc:spChg>
        <pc:picChg chg="add del mod">
          <ac:chgData name="Meng-Ling Tseng" userId="c458b0af-d8d6-44b3-b49d-70d9db3ee896" providerId="ADAL" clId="{8231A80D-C760-B643-8C37-FDEC51F1A89F}" dt="2019-12-02T05:57:07.790" v="779" actId="478"/>
          <ac:picMkLst>
            <pc:docMk/>
            <pc:sldMk cId="2112972584" sldId="262"/>
            <ac:picMk id="10" creationId="{9DA70198-F09B-E647-B786-79AC3128373D}"/>
          </ac:picMkLst>
        </pc:picChg>
        <pc:picChg chg="add del mod">
          <ac:chgData name="Meng-Ling Tseng" userId="c458b0af-d8d6-44b3-b49d-70d9db3ee896" providerId="ADAL" clId="{8231A80D-C760-B643-8C37-FDEC51F1A89F}" dt="2019-12-02T06:05:54.324" v="820" actId="478"/>
          <ac:picMkLst>
            <pc:docMk/>
            <pc:sldMk cId="2112972584" sldId="262"/>
            <ac:picMk id="11" creationId="{13017BC6-7271-644E-BAEC-FD625327F025}"/>
          </ac:picMkLst>
        </pc:picChg>
      </pc:sldChg>
      <pc:sldChg chg="addSp delSp modSp ord delAnim modAnim modNotesTx">
        <pc:chgData name="Meng-Ling Tseng" userId="c458b0af-d8d6-44b3-b49d-70d9db3ee896" providerId="ADAL" clId="{8231A80D-C760-B643-8C37-FDEC51F1A89F}" dt="2019-12-02T22:11:07.458" v="12538" actId="20577"/>
        <pc:sldMkLst>
          <pc:docMk/>
          <pc:sldMk cId="137904770" sldId="263"/>
        </pc:sldMkLst>
        <pc:spChg chg="del mod">
          <ac:chgData name="Meng-Ling Tseng" userId="c458b0af-d8d6-44b3-b49d-70d9db3ee896" providerId="ADAL" clId="{8231A80D-C760-B643-8C37-FDEC51F1A89F}" dt="2019-12-02T05:46:59.269" v="732" actId="478"/>
          <ac:spMkLst>
            <pc:docMk/>
            <pc:sldMk cId="137904770" sldId="263"/>
            <ac:spMk id="10" creationId="{81E3F0B0-9075-B949-8CDE-E1C48E255003}"/>
          </ac:spMkLst>
        </pc:spChg>
        <pc:spChg chg="del">
          <ac:chgData name="Meng-Ling Tseng" userId="c458b0af-d8d6-44b3-b49d-70d9db3ee896" providerId="ADAL" clId="{8231A80D-C760-B643-8C37-FDEC51F1A89F}" dt="2019-12-02T05:46:49.782" v="726" actId="478"/>
          <ac:spMkLst>
            <pc:docMk/>
            <pc:sldMk cId="137904770" sldId="263"/>
            <ac:spMk id="11" creationId="{0B79413D-B4E0-674A-BADF-9C2BFFAB172E}"/>
          </ac:spMkLst>
        </pc:spChg>
        <pc:spChg chg="del">
          <ac:chgData name="Meng-Ling Tseng" userId="c458b0af-d8d6-44b3-b49d-70d9db3ee896" providerId="ADAL" clId="{8231A80D-C760-B643-8C37-FDEC51F1A89F}" dt="2019-12-02T05:46:53.565" v="728" actId="478"/>
          <ac:spMkLst>
            <pc:docMk/>
            <pc:sldMk cId="137904770" sldId="263"/>
            <ac:spMk id="13" creationId="{AC149B37-7DA8-9348-964C-8FE7B8A433EE}"/>
          </ac:spMkLst>
        </pc:spChg>
        <pc:spChg chg="del mod">
          <ac:chgData name="Meng-Ling Tseng" userId="c458b0af-d8d6-44b3-b49d-70d9db3ee896" providerId="ADAL" clId="{8231A80D-C760-B643-8C37-FDEC51F1A89F}" dt="2019-12-02T05:46:46.225" v="724" actId="478"/>
          <ac:spMkLst>
            <pc:docMk/>
            <pc:sldMk cId="137904770" sldId="263"/>
            <ac:spMk id="18" creationId="{D80D9095-135D-E441-8F33-AE6E0872B007}"/>
          </ac:spMkLst>
        </pc:spChg>
        <pc:graphicFrameChg chg="add del mod">
          <ac:chgData name="Meng-Ling Tseng" userId="c458b0af-d8d6-44b3-b49d-70d9db3ee896" providerId="ADAL" clId="{8231A80D-C760-B643-8C37-FDEC51F1A89F}" dt="2019-12-02T05:47:54.525" v="741" actId="1032"/>
          <ac:graphicFrameMkLst>
            <pc:docMk/>
            <pc:sldMk cId="137904770" sldId="263"/>
            <ac:graphicFrameMk id="29" creationId="{28DAF4B2-3424-DA42-995B-6C1C5E794D22}"/>
          </ac:graphicFrameMkLst>
        </pc:graphicFrameChg>
        <pc:picChg chg="del">
          <ac:chgData name="Meng-Ling Tseng" userId="c458b0af-d8d6-44b3-b49d-70d9db3ee896" providerId="ADAL" clId="{8231A80D-C760-B643-8C37-FDEC51F1A89F}" dt="2019-12-02T05:46:55.084" v="729" actId="478"/>
          <ac:picMkLst>
            <pc:docMk/>
            <pc:sldMk cId="137904770" sldId="263"/>
            <ac:picMk id="5" creationId="{41922CC1-0FCC-334D-AD43-B6FFDDA3060F}"/>
          </ac:picMkLst>
        </pc:picChg>
        <pc:picChg chg="del">
          <ac:chgData name="Meng-Ling Tseng" userId="c458b0af-d8d6-44b3-b49d-70d9db3ee896" providerId="ADAL" clId="{8231A80D-C760-B643-8C37-FDEC51F1A89F}" dt="2019-12-02T05:46:47.900" v="725" actId="478"/>
          <ac:picMkLst>
            <pc:docMk/>
            <pc:sldMk cId="137904770" sldId="263"/>
            <ac:picMk id="21" creationId="{1234EADC-C5A2-B143-938B-A68F9254E0A8}"/>
          </ac:picMkLst>
        </pc:picChg>
        <pc:picChg chg="del">
          <ac:chgData name="Meng-Ling Tseng" userId="c458b0af-d8d6-44b3-b49d-70d9db3ee896" providerId="ADAL" clId="{8231A80D-C760-B643-8C37-FDEC51F1A89F}" dt="2019-12-02T05:46:51.037" v="727" actId="478"/>
          <ac:picMkLst>
            <pc:docMk/>
            <pc:sldMk cId="137904770" sldId="263"/>
            <ac:picMk id="27" creationId="{E9710E59-02CD-DC42-9912-3EF2FE5D4DD6}"/>
          </ac:picMkLst>
        </pc:picChg>
        <pc:picChg chg="add del mod">
          <ac:chgData name="Meng-Ling Tseng" userId="c458b0af-d8d6-44b3-b49d-70d9db3ee896" providerId="ADAL" clId="{8231A80D-C760-B643-8C37-FDEC51F1A89F}" dt="2019-12-02T05:47:37.816" v="739" actId="478"/>
          <ac:picMkLst>
            <pc:docMk/>
            <pc:sldMk cId="137904770" sldId="263"/>
            <ac:picMk id="28" creationId="{A35720BE-513C-FB43-A582-ABB76C61CD44}"/>
          </ac:picMkLst>
        </pc:picChg>
        <pc:picChg chg="add mod">
          <ac:chgData name="Meng-Ling Tseng" userId="c458b0af-d8d6-44b3-b49d-70d9db3ee896" providerId="ADAL" clId="{8231A80D-C760-B643-8C37-FDEC51F1A89F}" dt="2019-12-02T22:02:28.987" v="12465" actId="1035"/>
          <ac:picMkLst>
            <pc:docMk/>
            <pc:sldMk cId="137904770" sldId="263"/>
            <ac:picMk id="30" creationId="{C46DF439-4612-9341-B355-EC416307B78A}"/>
          </ac:picMkLst>
        </pc:picChg>
      </pc:sldChg>
      <pc:sldChg chg="addSp modSp modNotesTx">
        <pc:chgData name="Meng-Ling Tseng" userId="c458b0af-d8d6-44b3-b49d-70d9db3ee896" providerId="ADAL" clId="{8231A80D-C760-B643-8C37-FDEC51F1A89F}" dt="2019-12-02T22:31:50.021" v="13314" actId="20577"/>
        <pc:sldMkLst>
          <pc:docMk/>
          <pc:sldMk cId="3439958266" sldId="266"/>
        </pc:sldMkLst>
        <pc:spChg chg="mod">
          <ac:chgData name="Meng-Ling Tseng" userId="c458b0af-d8d6-44b3-b49d-70d9db3ee896" providerId="ADAL" clId="{8231A80D-C760-B643-8C37-FDEC51F1A89F}" dt="2019-12-02T19:08:34.013" v="6508" actId="20577"/>
          <ac:spMkLst>
            <pc:docMk/>
            <pc:sldMk cId="3439958266" sldId="266"/>
            <ac:spMk id="2" creationId="{1403E4A4-3F53-4C46-8E7C-FC1A52146E4C}"/>
          </ac:spMkLst>
        </pc:spChg>
        <pc:spChg chg="mod">
          <ac:chgData name="Meng-Ling Tseng" userId="c458b0af-d8d6-44b3-b49d-70d9db3ee896" providerId="ADAL" clId="{8231A80D-C760-B643-8C37-FDEC51F1A89F}" dt="2019-12-02T21:35:51.609" v="12102" actId="1076"/>
          <ac:spMkLst>
            <pc:docMk/>
            <pc:sldMk cId="3439958266" sldId="266"/>
            <ac:spMk id="3" creationId="{79F63FDD-7B09-6245-9896-41ACE944D988}"/>
          </ac:spMkLst>
        </pc:spChg>
        <pc:spChg chg="add mod">
          <ac:chgData name="Meng-Ling Tseng" userId="c458b0af-d8d6-44b3-b49d-70d9db3ee896" providerId="ADAL" clId="{8231A80D-C760-B643-8C37-FDEC51F1A89F}" dt="2019-12-02T21:37:58.655" v="12125" actId="1076"/>
          <ac:spMkLst>
            <pc:docMk/>
            <pc:sldMk cId="3439958266" sldId="266"/>
            <ac:spMk id="14" creationId="{7EA2A180-7EC2-8247-B3DF-935B2472DBD6}"/>
          </ac:spMkLst>
        </pc:spChg>
        <pc:spChg chg="add mod">
          <ac:chgData name="Meng-Ling Tseng" userId="c458b0af-d8d6-44b3-b49d-70d9db3ee896" providerId="ADAL" clId="{8231A80D-C760-B643-8C37-FDEC51F1A89F}" dt="2019-12-02T22:25:12.938" v="13124" actId="20577"/>
          <ac:spMkLst>
            <pc:docMk/>
            <pc:sldMk cId="3439958266" sldId="266"/>
            <ac:spMk id="17" creationId="{40592B91-2333-8546-BBB7-00E1E0EF98D8}"/>
          </ac:spMkLst>
        </pc:spChg>
        <pc:picChg chg="mod">
          <ac:chgData name="Meng-Ling Tseng" userId="c458b0af-d8d6-44b3-b49d-70d9db3ee896" providerId="ADAL" clId="{8231A80D-C760-B643-8C37-FDEC51F1A89F}" dt="2019-12-02T21:35:49.161" v="12101" actId="1076"/>
          <ac:picMkLst>
            <pc:docMk/>
            <pc:sldMk cId="3439958266" sldId="266"/>
            <ac:picMk id="6" creationId="{57C6A100-EFC6-7444-AE49-13E0C1BF0151}"/>
          </ac:picMkLst>
        </pc:picChg>
        <pc:picChg chg="add mod">
          <ac:chgData name="Meng-Ling Tseng" userId="c458b0af-d8d6-44b3-b49d-70d9db3ee896" providerId="ADAL" clId="{8231A80D-C760-B643-8C37-FDEC51F1A89F}" dt="2019-12-02T21:37:56.113" v="12124" actId="1076"/>
          <ac:picMkLst>
            <pc:docMk/>
            <pc:sldMk cId="3439958266" sldId="266"/>
            <ac:picMk id="15" creationId="{310B361E-3043-CD49-86C1-64A1721C7132}"/>
          </ac:picMkLst>
        </pc:picChg>
        <pc:picChg chg="add mod">
          <ac:chgData name="Meng-Ling Tseng" userId="c458b0af-d8d6-44b3-b49d-70d9db3ee896" providerId="ADAL" clId="{8231A80D-C760-B643-8C37-FDEC51F1A89F}" dt="2019-12-02T21:38:05.298" v="12127" actId="1076"/>
          <ac:picMkLst>
            <pc:docMk/>
            <pc:sldMk cId="3439958266" sldId="266"/>
            <ac:picMk id="16" creationId="{CFDB5101-0D65-CB4C-A9BA-C947E83CEC04}"/>
          </ac:picMkLst>
        </pc:picChg>
      </pc:sldChg>
      <pc:sldChg chg="addSp delSp modSp ord modNotesTx">
        <pc:chgData name="Meng-Ling Tseng" userId="c458b0af-d8d6-44b3-b49d-70d9db3ee896" providerId="ADAL" clId="{8231A80D-C760-B643-8C37-FDEC51F1A89F}" dt="2019-12-02T23:02:41.906" v="13763" actId="1038"/>
        <pc:sldMkLst>
          <pc:docMk/>
          <pc:sldMk cId="3174025251" sldId="268"/>
        </pc:sldMkLst>
        <pc:spChg chg="mod">
          <ac:chgData name="Meng-Ling Tseng" userId="c458b0af-d8d6-44b3-b49d-70d9db3ee896" providerId="ADAL" clId="{8231A80D-C760-B643-8C37-FDEC51F1A89F}" dt="2019-12-02T23:02:23.374" v="13748" actId="1076"/>
          <ac:spMkLst>
            <pc:docMk/>
            <pc:sldMk cId="3174025251" sldId="268"/>
            <ac:spMk id="7" creationId="{80E5CF3D-3499-8F49-9CFE-ED17DCBB79F1}"/>
          </ac:spMkLst>
        </pc:spChg>
        <pc:spChg chg="add del mod">
          <ac:chgData name="Meng-Ling Tseng" userId="c458b0af-d8d6-44b3-b49d-70d9db3ee896" providerId="ADAL" clId="{8231A80D-C760-B643-8C37-FDEC51F1A89F}" dt="2019-12-02T05:08:37.592" v="74" actId="478"/>
          <ac:spMkLst>
            <pc:docMk/>
            <pc:sldMk cId="3174025251" sldId="268"/>
            <ac:spMk id="20" creationId="{86A0FAED-4526-464F-BF43-2628C62FB649}"/>
          </ac:spMkLst>
        </pc:spChg>
        <pc:spChg chg="add mod">
          <ac:chgData name="Meng-Ling Tseng" userId="c458b0af-d8d6-44b3-b49d-70d9db3ee896" providerId="ADAL" clId="{8231A80D-C760-B643-8C37-FDEC51F1A89F}" dt="2019-12-02T05:09:31.825" v="97" actId="207"/>
          <ac:spMkLst>
            <pc:docMk/>
            <pc:sldMk cId="3174025251" sldId="268"/>
            <ac:spMk id="21" creationId="{9D194F5E-0E0E-9949-9C93-45DCCC178FF9}"/>
          </ac:spMkLst>
        </pc:spChg>
        <pc:spChg chg="add mod">
          <ac:chgData name="Meng-Ling Tseng" userId="c458b0af-d8d6-44b3-b49d-70d9db3ee896" providerId="ADAL" clId="{8231A80D-C760-B643-8C37-FDEC51F1A89F}" dt="2019-12-02T05:09:46.809" v="100" actId="14100"/>
          <ac:spMkLst>
            <pc:docMk/>
            <pc:sldMk cId="3174025251" sldId="268"/>
            <ac:spMk id="22" creationId="{52A2169C-AC37-7343-A78E-B605E81A5331}"/>
          </ac:spMkLst>
        </pc:spChg>
        <pc:spChg chg="add mod">
          <ac:chgData name="Meng-Ling Tseng" userId="c458b0af-d8d6-44b3-b49d-70d9db3ee896" providerId="ADAL" clId="{8231A80D-C760-B643-8C37-FDEC51F1A89F}" dt="2019-12-02T05:09:57.022" v="107" actId="1036"/>
          <ac:spMkLst>
            <pc:docMk/>
            <pc:sldMk cId="3174025251" sldId="268"/>
            <ac:spMk id="23" creationId="{EEB4F237-E26A-F747-944F-7BFDDA425230}"/>
          </ac:spMkLst>
        </pc:spChg>
        <pc:spChg chg="add mod">
          <ac:chgData name="Meng-Ling Tseng" userId="c458b0af-d8d6-44b3-b49d-70d9db3ee896" providerId="ADAL" clId="{8231A80D-C760-B643-8C37-FDEC51F1A89F}" dt="2019-12-02T05:10:06.713" v="111" actId="1076"/>
          <ac:spMkLst>
            <pc:docMk/>
            <pc:sldMk cId="3174025251" sldId="268"/>
            <ac:spMk id="24" creationId="{38998CD5-F892-8E4C-AEBA-5D61CBABBB4E}"/>
          </ac:spMkLst>
        </pc:spChg>
        <pc:spChg chg="add mod">
          <ac:chgData name="Meng-Ling Tseng" userId="c458b0af-d8d6-44b3-b49d-70d9db3ee896" providerId="ADAL" clId="{8231A80D-C760-B643-8C37-FDEC51F1A89F}" dt="2019-12-02T18:51:13.626" v="4044" actId="207"/>
          <ac:spMkLst>
            <pc:docMk/>
            <pc:sldMk cId="3174025251" sldId="268"/>
            <ac:spMk id="25" creationId="{457836A1-6128-6549-8FF7-019400D9FF62}"/>
          </ac:spMkLst>
        </pc:spChg>
        <pc:cxnChg chg="mod">
          <ac:chgData name="Meng-Ling Tseng" userId="c458b0af-d8d6-44b3-b49d-70d9db3ee896" providerId="ADAL" clId="{8231A80D-C760-B643-8C37-FDEC51F1A89F}" dt="2019-12-02T23:02:41.906" v="13763" actId="1038"/>
          <ac:cxnSpMkLst>
            <pc:docMk/>
            <pc:sldMk cId="3174025251" sldId="268"/>
            <ac:cxnSpMk id="5" creationId="{6ABB0A9D-798A-8148-92DA-9C4202975ABC}"/>
          </ac:cxnSpMkLst>
        </pc:cxnChg>
      </pc:sldChg>
      <pc:sldChg chg="modSp modNotesTx">
        <pc:chgData name="Meng-Ling Tseng" userId="c458b0af-d8d6-44b3-b49d-70d9db3ee896" providerId="ADAL" clId="{8231A80D-C760-B643-8C37-FDEC51F1A89F}" dt="2019-12-02T20:33:48.726" v="9145" actId="20577"/>
        <pc:sldMkLst>
          <pc:docMk/>
          <pc:sldMk cId="4267787961" sldId="269"/>
        </pc:sldMkLst>
        <pc:spChg chg="mod">
          <ac:chgData name="Meng-Ling Tseng" userId="c458b0af-d8d6-44b3-b49d-70d9db3ee896" providerId="ADAL" clId="{8231A80D-C760-B643-8C37-FDEC51F1A89F}" dt="2019-12-02T19:08:59.193" v="6514" actId="20577"/>
          <ac:spMkLst>
            <pc:docMk/>
            <pc:sldMk cId="4267787961" sldId="269"/>
            <ac:spMk id="2" creationId="{1403E4A4-3F53-4C46-8E7C-FC1A52146E4C}"/>
          </ac:spMkLst>
        </pc:spChg>
      </pc:sldChg>
      <pc:sldChg chg="modSp del">
        <pc:chgData name="Meng-Ling Tseng" userId="c458b0af-d8d6-44b3-b49d-70d9db3ee896" providerId="ADAL" clId="{8231A80D-C760-B643-8C37-FDEC51F1A89F}" dt="2019-12-02T21:42:16.746" v="12228" actId="2696"/>
        <pc:sldMkLst>
          <pc:docMk/>
          <pc:sldMk cId="2737042204" sldId="270"/>
        </pc:sldMkLst>
        <pc:spChg chg="mod">
          <ac:chgData name="Meng-Ling Tseng" userId="c458b0af-d8d6-44b3-b49d-70d9db3ee896" providerId="ADAL" clId="{8231A80D-C760-B643-8C37-FDEC51F1A89F}" dt="2019-12-02T19:08:49.680" v="6512" actId="20577"/>
          <ac:spMkLst>
            <pc:docMk/>
            <pc:sldMk cId="2737042204" sldId="270"/>
            <ac:spMk id="2" creationId="{1403E4A4-3F53-4C46-8E7C-FC1A52146E4C}"/>
          </ac:spMkLst>
        </pc:spChg>
      </pc:sldChg>
      <pc:sldChg chg="addSp delSp modSp modNotesTx">
        <pc:chgData name="Meng-Ling Tseng" userId="c458b0af-d8d6-44b3-b49d-70d9db3ee896" providerId="ADAL" clId="{8231A80D-C760-B643-8C37-FDEC51F1A89F}" dt="2019-12-02T23:04:45.955" v="13778" actId="14100"/>
        <pc:sldMkLst>
          <pc:docMk/>
          <pc:sldMk cId="654093162" sldId="271"/>
        </pc:sldMkLst>
        <pc:spChg chg="del mod">
          <ac:chgData name="Meng-Ling Tseng" userId="c458b0af-d8d6-44b3-b49d-70d9db3ee896" providerId="ADAL" clId="{8231A80D-C760-B643-8C37-FDEC51F1A89F}" dt="2019-12-02T21:39:46.723" v="12167" actId="478"/>
          <ac:spMkLst>
            <pc:docMk/>
            <pc:sldMk cId="654093162" sldId="271"/>
            <ac:spMk id="2" creationId="{1403E4A4-3F53-4C46-8E7C-FC1A52146E4C}"/>
          </ac:spMkLst>
        </pc:spChg>
        <pc:spChg chg="mod">
          <ac:chgData name="Meng-Ling Tseng" userId="c458b0af-d8d6-44b3-b49d-70d9db3ee896" providerId="ADAL" clId="{8231A80D-C760-B643-8C37-FDEC51F1A89F}" dt="2019-12-02T23:04:45.955" v="13778" actId="14100"/>
          <ac:spMkLst>
            <pc:docMk/>
            <pc:sldMk cId="654093162" sldId="271"/>
            <ac:spMk id="4" creationId="{6D06DFEA-2017-FC43-8F6F-0D1B7BAF2D30}"/>
          </ac:spMkLst>
        </pc:spChg>
        <pc:spChg chg="del mod">
          <ac:chgData name="Meng-Ling Tseng" userId="c458b0af-d8d6-44b3-b49d-70d9db3ee896" providerId="ADAL" clId="{8231A80D-C760-B643-8C37-FDEC51F1A89F}" dt="2019-12-02T18:32:05.033" v="2440" actId="478"/>
          <ac:spMkLst>
            <pc:docMk/>
            <pc:sldMk cId="654093162" sldId="271"/>
            <ac:spMk id="9" creationId="{8B7A8990-34D1-C747-92DD-FAEFF2FC1FE7}"/>
          </ac:spMkLst>
        </pc:spChg>
        <pc:spChg chg="del mod">
          <ac:chgData name="Meng-Ling Tseng" userId="c458b0af-d8d6-44b3-b49d-70d9db3ee896" providerId="ADAL" clId="{8231A80D-C760-B643-8C37-FDEC51F1A89F}" dt="2019-12-02T18:32:03.447" v="2439" actId="478"/>
          <ac:spMkLst>
            <pc:docMk/>
            <pc:sldMk cId="654093162" sldId="271"/>
            <ac:spMk id="10" creationId="{84F1A369-5064-A541-8E38-170972E8AA08}"/>
          </ac:spMkLst>
        </pc:spChg>
        <pc:spChg chg="del mod">
          <ac:chgData name="Meng-Ling Tseng" userId="c458b0af-d8d6-44b3-b49d-70d9db3ee896" providerId="ADAL" clId="{8231A80D-C760-B643-8C37-FDEC51F1A89F}" dt="2019-12-02T18:32:06.422" v="2441" actId="478"/>
          <ac:spMkLst>
            <pc:docMk/>
            <pc:sldMk cId="654093162" sldId="271"/>
            <ac:spMk id="11" creationId="{85C27AC2-F64A-C64E-9AD1-4B76CF385E73}"/>
          </ac:spMkLst>
        </pc:spChg>
        <pc:spChg chg="del mod">
          <ac:chgData name="Meng-Ling Tseng" userId="c458b0af-d8d6-44b3-b49d-70d9db3ee896" providerId="ADAL" clId="{8231A80D-C760-B643-8C37-FDEC51F1A89F}" dt="2019-12-02T18:31:58.960" v="2436" actId="478"/>
          <ac:spMkLst>
            <pc:docMk/>
            <pc:sldMk cId="654093162" sldId="271"/>
            <ac:spMk id="12" creationId="{601C5291-03D6-AB44-9D5C-D0A11F4346BA}"/>
          </ac:spMkLst>
        </pc:spChg>
        <pc:spChg chg="del mod">
          <ac:chgData name="Meng-Ling Tseng" userId="c458b0af-d8d6-44b3-b49d-70d9db3ee896" providerId="ADAL" clId="{8231A80D-C760-B643-8C37-FDEC51F1A89F}" dt="2019-12-02T18:32:02.069" v="2438" actId="478"/>
          <ac:spMkLst>
            <pc:docMk/>
            <pc:sldMk cId="654093162" sldId="271"/>
            <ac:spMk id="13" creationId="{83313853-3254-6043-B2A6-78E810DA9955}"/>
          </ac:spMkLst>
        </pc:spChg>
        <pc:spChg chg="del mod">
          <ac:chgData name="Meng-Ling Tseng" userId="c458b0af-d8d6-44b3-b49d-70d9db3ee896" providerId="ADAL" clId="{8231A80D-C760-B643-8C37-FDEC51F1A89F}" dt="2019-12-02T18:32:10.454" v="2443" actId="478"/>
          <ac:spMkLst>
            <pc:docMk/>
            <pc:sldMk cId="654093162" sldId="271"/>
            <ac:spMk id="14" creationId="{0D29F645-A756-394B-89A8-B55527B9F018}"/>
          </ac:spMkLst>
        </pc:spChg>
        <pc:spChg chg="add del mod">
          <ac:chgData name="Meng-Ling Tseng" userId="c458b0af-d8d6-44b3-b49d-70d9db3ee896" providerId="ADAL" clId="{8231A80D-C760-B643-8C37-FDEC51F1A89F}" dt="2019-12-02T22:27:13.044" v="13313" actId="20577"/>
          <ac:spMkLst>
            <pc:docMk/>
            <pc:sldMk cId="654093162" sldId="271"/>
            <ac:spMk id="15" creationId="{0038244B-3409-7D49-8BCA-129B8FB74828}"/>
          </ac:spMkLst>
        </pc:spChg>
        <pc:spChg chg="add mod">
          <ac:chgData name="Meng-Ling Tseng" userId="c458b0af-d8d6-44b3-b49d-70d9db3ee896" providerId="ADAL" clId="{8231A80D-C760-B643-8C37-FDEC51F1A89F}" dt="2019-12-02T21:39:39.537" v="12161" actId="1076"/>
          <ac:spMkLst>
            <pc:docMk/>
            <pc:sldMk cId="654093162" sldId="271"/>
            <ac:spMk id="16" creationId="{54ACE926-23AC-074B-9AED-0C9CB958AA99}"/>
          </ac:spMkLst>
        </pc:spChg>
        <pc:spChg chg="add del mod">
          <ac:chgData name="Meng-Ling Tseng" userId="c458b0af-d8d6-44b3-b49d-70d9db3ee896" providerId="ADAL" clId="{8231A80D-C760-B643-8C37-FDEC51F1A89F}" dt="2019-12-02T21:55:15.163" v="12294" actId="478"/>
          <ac:spMkLst>
            <pc:docMk/>
            <pc:sldMk cId="654093162" sldId="271"/>
            <ac:spMk id="19" creationId="{2076999C-3098-3A49-8F8E-0C0F5521D792}"/>
          </ac:spMkLst>
        </pc:spChg>
        <pc:picChg chg="add mod">
          <ac:chgData name="Meng-Ling Tseng" userId="c458b0af-d8d6-44b3-b49d-70d9db3ee896" providerId="ADAL" clId="{8231A80D-C760-B643-8C37-FDEC51F1A89F}" dt="2019-12-02T21:40:46.194" v="12184" actId="1076"/>
          <ac:picMkLst>
            <pc:docMk/>
            <pc:sldMk cId="654093162" sldId="271"/>
            <ac:picMk id="17" creationId="{8E33698D-C4A5-2D48-9A71-100980E8D300}"/>
          </ac:picMkLst>
        </pc:picChg>
        <pc:picChg chg="add del mod">
          <ac:chgData name="Meng-Ling Tseng" userId="c458b0af-d8d6-44b3-b49d-70d9db3ee896" providerId="ADAL" clId="{8231A80D-C760-B643-8C37-FDEC51F1A89F}" dt="2019-12-02T21:55:13.508" v="12293" actId="478"/>
          <ac:picMkLst>
            <pc:docMk/>
            <pc:sldMk cId="654093162" sldId="271"/>
            <ac:picMk id="18" creationId="{232F56BC-1ED5-7348-8516-410BFB34E960}"/>
          </ac:picMkLst>
        </pc:picChg>
      </pc:sldChg>
      <pc:sldChg chg="addSp delSp modSp modNotesTx">
        <pc:chgData name="Meng-Ling Tseng" userId="c458b0af-d8d6-44b3-b49d-70d9db3ee896" providerId="ADAL" clId="{8231A80D-C760-B643-8C37-FDEC51F1A89F}" dt="2019-12-02T23:05:32.493" v="13782" actId="1076"/>
        <pc:sldMkLst>
          <pc:docMk/>
          <pc:sldMk cId="3934652540" sldId="273"/>
        </pc:sldMkLst>
        <pc:spChg chg="mod">
          <ac:chgData name="Meng-Ling Tseng" userId="c458b0af-d8d6-44b3-b49d-70d9db3ee896" providerId="ADAL" clId="{8231A80D-C760-B643-8C37-FDEC51F1A89F}" dt="2019-12-02T21:41:44.985" v="12227" actId="1076"/>
          <ac:spMkLst>
            <pc:docMk/>
            <pc:sldMk cId="3934652540" sldId="273"/>
            <ac:spMk id="2" creationId="{1403E4A4-3F53-4C46-8E7C-FC1A52146E4C}"/>
          </ac:spMkLst>
        </pc:spChg>
        <pc:spChg chg="mod">
          <ac:chgData name="Meng-Ling Tseng" userId="c458b0af-d8d6-44b3-b49d-70d9db3ee896" providerId="ADAL" clId="{8231A80D-C760-B643-8C37-FDEC51F1A89F}" dt="2019-12-02T23:05:32.493" v="13782" actId="1076"/>
          <ac:spMkLst>
            <pc:docMk/>
            <pc:sldMk cId="3934652540" sldId="273"/>
            <ac:spMk id="3" creationId="{1E2917E9-FE37-F346-A3DF-EB7E81932E5C}"/>
          </ac:spMkLst>
        </pc:spChg>
        <pc:spChg chg="del">
          <ac:chgData name="Meng-Ling Tseng" userId="c458b0af-d8d6-44b3-b49d-70d9db3ee896" providerId="ADAL" clId="{8231A80D-C760-B643-8C37-FDEC51F1A89F}" dt="2019-12-02T18:37:07.162" v="2601" actId="478"/>
          <ac:spMkLst>
            <pc:docMk/>
            <pc:sldMk cId="3934652540" sldId="273"/>
            <ac:spMk id="9" creationId="{8B7A8990-34D1-C747-92DD-FAEFF2FC1FE7}"/>
          </ac:spMkLst>
        </pc:spChg>
        <pc:spChg chg="del">
          <ac:chgData name="Meng-Ling Tseng" userId="c458b0af-d8d6-44b3-b49d-70d9db3ee896" providerId="ADAL" clId="{8231A80D-C760-B643-8C37-FDEC51F1A89F}" dt="2019-12-02T18:37:08.746" v="2602" actId="478"/>
          <ac:spMkLst>
            <pc:docMk/>
            <pc:sldMk cId="3934652540" sldId="273"/>
            <ac:spMk id="10" creationId="{84F1A369-5064-A541-8E38-170972E8AA08}"/>
          </ac:spMkLst>
        </pc:spChg>
        <pc:spChg chg="del">
          <ac:chgData name="Meng-Ling Tseng" userId="c458b0af-d8d6-44b3-b49d-70d9db3ee896" providerId="ADAL" clId="{8231A80D-C760-B643-8C37-FDEC51F1A89F}" dt="2019-12-02T18:37:10.136" v="2603" actId="478"/>
          <ac:spMkLst>
            <pc:docMk/>
            <pc:sldMk cId="3934652540" sldId="273"/>
            <ac:spMk id="11" creationId="{85C27AC2-F64A-C64E-9AD1-4B76CF385E73}"/>
          </ac:spMkLst>
        </pc:spChg>
        <pc:spChg chg="del">
          <ac:chgData name="Meng-Ling Tseng" userId="c458b0af-d8d6-44b3-b49d-70d9db3ee896" providerId="ADAL" clId="{8231A80D-C760-B643-8C37-FDEC51F1A89F}" dt="2019-12-02T18:37:01.389" v="2598" actId="478"/>
          <ac:spMkLst>
            <pc:docMk/>
            <pc:sldMk cId="3934652540" sldId="273"/>
            <ac:spMk id="12" creationId="{601C5291-03D6-AB44-9D5C-D0A11F4346BA}"/>
          </ac:spMkLst>
        </pc:spChg>
        <pc:spChg chg="del mod">
          <ac:chgData name="Meng-Ling Tseng" userId="c458b0af-d8d6-44b3-b49d-70d9db3ee896" providerId="ADAL" clId="{8231A80D-C760-B643-8C37-FDEC51F1A89F}" dt="2019-12-02T18:37:05.797" v="2600" actId="478"/>
          <ac:spMkLst>
            <pc:docMk/>
            <pc:sldMk cId="3934652540" sldId="273"/>
            <ac:spMk id="13" creationId="{83313853-3254-6043-B2A6-78E810DA9955}"/>
          </ac:spMkLst>
        </pc:spChg>
        <pc:spChg chg="del">
          <ac:chgData name="Meng-Ling Tseng" userId="c458b0af-d8d6-44b3-b49d-70d9db3ee896" providerId="ADAL" clId="{8231A80D-C760-B643-8C37-FDEC51F1A89F}" dt="2019-12-02T18:37:11.612" v="2604" actId="478"/>
          <ac:spMkLst>
            <pc:docMk/>
            <pc:sldMk cId="3934652540" sldId="273"/>
            <ac:spMk id="14" creationId="{0D29F645-A756-394B-89A8-B55527B9F018}"/>
          </ac:spMkLst>
        </pc:spChg>
        <pc:spChg chg="mod">
          <ac:chgData name="Meng-Ling Tseng" userId="c458b0af-d8d6-44b3-b49d-70d9db3ee896" providerId="ADAL" clId="{8231A80D-C760-B643-8C37-FDEC51F1A89F}" dt="2019-12-02T21:41:11.561" v="12192" actId="1076"/>
          <ac:spMkLst>
            <pc:docMk/>
            <pc:sldMk cId="3934652540" sldId="273"/>
            <ac:spMk id="15" creationId="{0038244B-3409-7D49-8BCA-129B8FB74828}"/>
          </ac:spMkLst>
        </pc:spChg>
        <pc:picChg chg="add del">
          <ac:chgData name="Meng-Ling Tseng" userId="c458b0af-d8d6-44b3-b49d-70d9db3ee896" providerId="ADAL" clId="{8231A80D-C760-B643-8C37-FDEC51F1A89F}" dt="2019-12-02T21:41:23.665" v="12194"/>
          <ac:picMkLst>
            <pc:docMk/>
            <pc:sldMk cId="3934652540" sldId="273"/>
            <ac:picMk id="4" creationId="{DA300294-3C3B-3349-B89E-DD49AE6F3573}"/>
          </ac:picMkLst>
        </pc:picChg>
        <pc:picChg chg="del">
          <ac:chgData name="Meng-Ling Tseng" userId="c458b0af-d8d6-44b3-b49d-70d9db3ee896" providerId="ADAL" clId="{8231A80D-C760-B643-8C37-FDEC51F1A89F}" dt="2019-12-02T07:05:07.877" v="901" actId="478"/>
          <ac:picMkLst>
            <pc:docMk/>
            <pc:sldMk cId="3934652540" sldId="273"/>
            <ac:picMk id="16" creationId="{4677A5BE-0A16-524B-953C-09F0E1E4F1B3}"/>
          </ac:picMkLst>
        </pc:picChg>
        <pc:picChg chg="add mod">
          <ac:chgData name="Meng-Ling Tseng" userId="c458b0af-d8d6-44b3-b49d-70d9db3ee896" providerId="ADAL" clId="{8231A80D-C760-B643-8C37-FDEC51F1A89F}" dt="2019-12-02T21:41:00.441" v="12187" actId="1076"/>
          <ac:picMkLst>
            <pc:docMk/>
            <pc:sldMk cId="3934652540" sldId="273"/>
            <ac:picMk id="17" creationId="{AEC6EA28-E789-B94D-9502-33FA6ABD5881}"/>
          </ac:picMkLst>
        </pc:picChg>
      </pc:sldChg>
      <pc:sldChg chg="addSp delSp modSp modAnim modNotesTx">
        <pc:chgData name="Meng-Ling Tseng" userId="c458b0af-d8d6-44b3-b49d-70d9db3ee896" providerId="ADAL" clId="{8231A80D-C760-B643-8C37-FDEC51F1A89F}" dt="2019-12-02T23:06:56.183" v="13787"/>
        <pc:sldMkLst>
          <pc:docMk/>
          <pc:sldMk cId="2278670090" sldId="274"/>
        </pc:sldMkLst>
        <pc:spChg chg="mod">
          <ac:chgData name="Meng-Ling Tseng" userId="c458b0af-d8d6-44b3-b49d-70d9db3ee896" providerId="ADAL" clId="{8231A80D-C760-B643-8C37-FDEC51F1A89F}" dt="2019-12-02T18:38:29.984" v="2645" actId="1076"/>
          <ac:spMkLst>
            <pc:docMk/>
            <pc:sldMk cId="2278670090" sldId="274"/>
            <ac:spMk id="2" creationId="{1403E4A4-3F53-4C46-8E7C-FC1A52146E4C}"/>
          </ac:spMkLst>
        </pc:spChg>
        <pc:spChg chg="add mod">
          <ac:chgData name="Meng-Ling Tseng" userId="c458b0af-d8d6-44b3-b49d-70d9db3ee896" providerId="ADAL" clId="{8231A80D-C760-B643-8C37-FDEC51F1A89F}" dt="2019-12-02T21:44:14.911" v="12249" actId="1038"/>
          <ac:spMkLst>
            <pc:docMk/>
            <pc:sldMk cId="2278670090" sldId="274"/>
            <ac:spMk id="3" creationId="{67D811B1-DC51-3F46-8715-2F0582270A2B}"/>
          </ac:spMkLst>
        </pc:spChg>
        <pc:spChg chg="add mod">
          <ac:chgData name="Meng-Ling Tseng" userId="c458b0af-d8d6-44b3-b49d-70d9db3ee896" providerId="ADAL" clId="{8231A80D-C760-B643-8C37-FDEC51F1A89F}" dt="2019-12-02T21:44:12.345" v="12247" actId="1038"/>
          <ac:spMkLst>
            <pc:docMk/>
            <pc:sldMk cId="2278670090" sldId="274"/>
            <ac:spMk id="4" creationId="{4285CE2B-61DC-3046-9E3E-DC0D2BC10C78}"/>
          </ac:spMkLst>
        </pc:spChg>
        <pc:spChg chg="add mod">
          <ac:chgData name="Meng-Ling Tseng" userId="c458b0af-d8d6-44b3-b49d-70d9db3ee896" providerId="ADAL" clId="{8231A80D-C760-B643-8C37-FDEC51F1A89F}" dt="2019-12-02T21:44:07.308" v="12244" actId="1036"/>
          <ac:spMkLst>
            <pc:docMk/>
            <pc:sldMk cId="2278670090" sldId="274"/>
            <ac:spMk id="5" creationId="{BCD78F9C-0C61-6F44-A746-63B2BA8A3A79}"/>
          </ac:spMkLst>
        </pc:spChg>
        <pc:spChg chg="add mod">
          <ac:chgData name="Meng-Ling Tseng" userId="c458b0af-d8d6-44b3-b49d-70d9db3ee896" providerId="ADAL" clId="{8231A80D-C760-B643-8C37-FDEC51F1A89F}" dt="2019-12-02T21:44:04.044" v="12242" actId="1036"/>
          <ac:spMkLst>
            <pc:docMk/>
            <pc:sldMk cId="2278670090" sldId="274"/>
            <ac:spMk id="6" creationId="{B2610B29-433B-7C49-A2CD-D00D8B252402}"/>
          </ac:spMkLst>
        </pc:spChg>
        <pc:spChg chg="del">
          <ac:chgData name="Meng-Ling Tseng" userId="c458b0af-d8d6-44b3-b49d-70d9db3ee896" providerId="ADAL" clId="{8231A80D-C760-B643-8C37-FDEC51F1A89F}" dt="2019-12-02T18:39:38.415" v="2700" actId="478"/>
          <ac:spMkLst>
            <pc:docMk/>
            <pc:sldMk cId="2278670090" sldId="274"/>
            <ac:spMk id="9" creationId="{8B7A8990-34D1-C747-92DD-FAEFF2FC1FE7}"/>
          </ac:spMkLst>
        </pc:spChg>
        <pc:spChg chg="del mod">
          <ac:chgData name="Meng-Ling Tseng" userId="c458b0af-d8d6-44b3-b49d-70d9db3ee896" providerId="ADAL" clId="{8231A80D-C760-B643-8C37-FDEC51F1A89F}" dt="2019-12-02T18:39:41.034" v="2702" actId="478"/>
          <ac:spMkLst>
            <pc:docMk/>
            <pc:sldMk cId="2278670090" sldId="274"/>
            <ac:spMk id="10" creationId="{84F1A369-5064-A541-8E38-170972E8AA08}"/>
          </ac:spMkLst>
        </pc:spChg>
        <pc:spChg chg="del">
          <ac:chgData name="Meng-Ling Tseng" userId="c458b0af-d8d6-44b3-b49d-70d9db3ee896" providerId="ADAL" clId="{8231A80D-C760-B643-8C37-FDEC51F1A89F}" dt="2019-12-02T18:39:42.522" v="2703" actId="478"/>
          <ac:spMkLst>
            <pc:docMk/>
            <pc:sldMk cId="2278670090" sldId="274"/>
            <ac:spMk id="11" creationId="{85C27AC2-F64A-C64E-9AD1-4B76CF385E73}"/>
          </ac:spMkLst>
        </pc:spChg>
        <pc:spChg chg="del">
          <ac:chgData name="Meng-Ling Tseng" userId="c458b0af-d8d6-44b3-b49d-70d9db3ee896" providerId="ADAL" clId="{8231A80D-C760-B643-8C37-FDEC51F1A89F}" dt="2019-12-02T18:38:37.178" v="2650"/>
          <ac:spMkLst>
            <pc:docMk/>
            <pc:sldMk cId="2278670090" sldId="274"/>
            <ac:spMk id="12" creationId="{601C5291-03D6-AB44-9D5C-D0A11F4346BA}"/>
          </ac:spMkLst>
        </pc:spChg>
        <pc:spChg chg="del mod">
          <ac:chgData name="Meng-Ling Tseng" userId="c458b0af-d8d6-44b3-b49d-70d9db3ee896" providerId="ADAL" clId="{8231A80D-C760-B643-8C37-FDEC51F1A89F}" dt="2019-12-02T18:39:36.960" v="2699" actId="478"/>
          <ac:spMkLst>
            <pc:docMk/>
            <pc:sldMk cId="2278670090" sldId="274"/>
            <ac:spMk id="13" creationId="{83313853-3254-6043-B2A6-78E810DA9955}"/>
          </ac:spMkLst>
        </pc:spChg>
        <pc:spChg chg="del mod">
          <ac:chgData name="Meng-Ling Tseng" userId="c458b0af-d8d6-44b3-b49d-70d9db3ee896" providerId="ADAL" clId="{8231A80D-C760-B643-8C37-FDEC51F1A89F}" dt="2019-12-02T18:39:48.415" v="2705" actId="478"/>
          <ac:spMkLst>
            <pc:docMk/>
            <pc:sldMk cId="2278670090" sldId="274"/>
            <ac:spMk id="14" creationId="{0D29F645-A756-394B-89A8-B55527B9F018}"/>
          </ac:spMkLst>
        </pc:spChg>
        <pc:spChg chg="mod">
          <ac:chgData name="Meng-Ling Tseng" userId="c458b0af-d8d6-44b3-b49d-70d9db3ee896" providerId="ADAL" clId="{8231A80D-C760-B643-8C37-FDEC51F1A89F}" dt="2019-12-02T18:41:38.372" v="2798"/>
          <ac:spMkLst>
            <pc:docMk/>
            <pc:sldMk cId="2278670090" sldId="274"/>
            <ac:spMk id="15" creationId="{0038244B-3409-7D49-8BCA-129B8FB74828}"/>
          </ac:spMkLst>
        </pc:spChg>
        <pc:spChg chg="add del mod">
          <ac:chgData name="Meng-Ling Tseng" userId="c458b0af-d8d6-44b3-b49d-70d9db3ee896" providerId="ADAL" clId="{8231A80D-C760-B643-8C37-FDEC51F1A89F}" dt="2019-12-02T18:39:34.149" v="2697" actId="478"/>
          <ac:spMkLst>
            <pc:docMk/>
            <pc:sldMk cId="2278670090" sldId="274"/>
            <ac:spMk id="16" creationId="{05C5283C-4CC7-214C-8EDF-5E7E7A09F079}"/>
          </ac:spMkLst>
        </pc:spChg>
        <pc:spChg chg="add del mod">
          <ac:chgData name="Meng-Ling Tseng" userId="c458b0af-d8d6-44b3-b49d-70d9db3ee896" providerId="ADAL" clId="{8231A80D-C760-B643-8C37-FDEC51F1A89F}" dt="2019-12-02T18:39:22.604" v="2687" actId="478"/>
          <ac:spMkLst>
            <pc:docMk/>
            <pc:sldMk cId="2278670090" sldId="274"/>
            <ac:spMk id="17" creationId="{44943BA9-1E7C-424B-9DBB-313B73485ED8}"/>
          </ac:spMkLst>
        </pc:spChg>
        <pc:spChg chg="add del mod">
          <ac:chgData name="Meng-Ling Tseng" userId="c458b0af-d8d6-44b3-b49d-70d9db3ee896" providerId="ADAL" clId="{8231A80D-C760-B643-8C37-FDEC51F1A89F}" dt="2019-12-02T18:39:28.872" v="2695" actId="478"/>
          <ac:spMkLst>
            <pc:docMk/>
            <pc:sldMk cId="2278670090" sldId="274"/>
            <ac:spMk id="18" creationId="{EA2ACDD0-90CB-2B4D-873B-C909B9CD3F33}"/>
          </ac:spMkLst>
        </pc:spChg>
        <pc:spChg chg="add mod">
          <ac:chgData name="Meng-Ling Tseng" userId="c458b0af-d8d6-44b3-b49d-70d9db3ee896" providerId="ADAL" clId="{8231A80D-C760-B643-8C37-FDEC51F1A89F}" dt="2019-12-02T18:42:41.231" v="2832" actId="1076"/>
          <ac:spMkLst>
            <pc:docMk/>
            <pc:sldMk cId="2278670090" sldId="274"/>
            <ac:spMk id="19" creationId="{F24F41D7-A056-E84A-9DB7-FAFFC0D50057}"/>
          </ac:spMkLst>
        </pc:spChg>
        <pc:spChg chg="add mod">
          <ac:chgData name="Meng-Ling Tseng" userId="c458b0af-d8d6-44b3-b49d-70d9db3ee896" providerId="ADAL" clId="{8231A80D-C760-B643-8C37-FDEC51F1A89F}" dt="2019-12-02T18:42:51.145" v="2837" actId="1076"/>
          <ac:spMkLst>
            <pc:docMk/>
            <pc:sldMk cId="2278670090" sldId="274"/>
            <ac:spMk id="20" creationId="{B56CFBE6-8C37-BB49-A7D9-644E29D76838}"/>
          </ac:spMkLst>
        </pc:spChg>
        <pc:spChg chg="add mod">
          <ac:chgData name="Meng-Ling Tseng" userId="c458b0af-d8d6-44b3-b49d-70d9db3ee896" providerId="ADAL" clId="{8231A80D-C760-B643-8C37-FDEC51F1A89F}" dt="2019-12-02T18:42:56.815" v="2839" actId="1076"/>
          <ac:spMkLst>
            <pc:docMk/>
            <pc:sldMk cId="2278670090" sldId="274"/>
            <ac:spMk id="21" creationId="{9A670194-4F7D-1F43-9B1A-06A1030692AD}"/>
          </ac:spMkLst>
        </pc:spChg>
        <pc:spChg chg="add mod">
          <ac:chgData name="Meng-Ling Tseng" userId="c458b0af-d8d6-44b3-b49d-70d9db3ee896" providerId="ADAL" clId="{8231A80D-C760-B643-8C37-FDEC51F1A89F}" dt="2019-12-02T21:43:53.715" v="12234" actId="1036"/>
          <ac:spMkLst>
            <pc:docMk/>
            <pc:sldMk cId="2278670090" sldId="274"/>
            <ac:spMk id="22" creationId="{7A99CB10-4E60-944D-91E3-FAD6F95DCF9F}"/>
          </ac:spMkLst>
        </pc:spChg>
        <pc:picChg chg="add del mod">
          <ac:chgData name="Meng-Ling Tseng" userId="c458b0af-d8d6-44b3-b49d-70d9db3ee896" providerId="ADAL" clId="{8231A80D-C760-B643-8C37-FDEC51F1A89F}" dt="2019-12-02T21:53:18.529" v="12265" actId="478"/>
          <ac:picMkLst>
            <pc:docMk/>
            <pc:sldMk cId="2278670090" sldId="274"/>
            <ac:picMk id="24" creationId="{22AFE47A-29D0-BD40-9D31-9D17A900DF46}"/>
          </ac:picMkLst>
        </pc:picChg>
        <pc:picChg chg="add mod">
          <ac:chgData name="Meng-Ling Tseng" userId="c458b0af-d8d6-44b3-b49d-70d9db3ee896" providerId="ADAL" clId="{8231A80D-C760-B643-8C37-FDEC51F1A89F}" dt="2019-12-02T23:05:59.776" v="13784" actId="207"/>
          <ac:picMkLst>
            <pc:docMk/>
            <pc:sldMk cId="2278670090" sldId="274"/>
            <ac:picMk id="26" creationId="{E7A09614-74B4-7049-BD6A-361F3784170C}"/>
          </ac:picMkLst>
        </pc:picChg>
        <pc:picChg chg="add mod">
          <ac:chgData name="Meng-Ling Tseng" userId="c458b0af-d8d6-44b3-b49d-70d9db3ee896" providerId="ADAL" clId="{8231A80D-C760-B643-8C37-FDEC51F1A89F}" dt="2019-12-02T23:05:59.776" v="13784" actId="207"/>
          <ac:picMkLst>
            <pc:docMk/>
            <pc:sldMk cId="2278670090" sldId="274"/>
            <ac:picMk id="27" creationId="{27104B84-E9EE-3A4D-BA18-61C307983DB7}"/>
          </ac:picMkLst>
        </pc:picChg>
        <pc:picChg chg="add mod">
          <ac:chgData name="Meng-Ling Tseng" userId="c458b0af-d8d6-44b3-b49d-70d9db3ee896" providerId="ADAL" clId="{8231A80D-C760-B643-8C37-FDEC51F1A89F}" dt="2019-12-02T23:05:59.776" v="13784" actId="207"/>
          <ac:picMkLst>
            <pc:docMk/>
            <pc:sldMk cId="2278670090" sldId="274"/>
            <ac:picMk id="28" creationId="{9B80F241-39A4-DF4F-A825-03F4ABD33B32}"/>
          </ac:picMkLst>
        </pc:picChg>
        <pc:picChg chg="add mod">
          <ac:chgData name="Meng-Ling Tseng" userId="c458b0af-d8d6-44b3-b49d-70d9db3ee896" providerId="ADAL" clId="{8231A80D-C760-B643-8C37-FDEC51F1A89F}" dt="2019-12-02T23:05:59.776" v="13784" actId="207"/>
          <ac:picMkLst>
            <pc:docMk/>
            <pc:sldMk cId="2278670090" sldId="274"/>
            <ac:picMk id="29" creationId="{8CF8B6E7-56C0-2643-BE56-84078709509A}"/>
          </ac:picMkLst>
        </pc:picChg>
      </pc:sldChg>
      <pc:sldChg chg="modNotesTx">
        <pc:chgData name="Meng-Ling Tseng" userId="c458b0af-d8d6-44b3-b49d-70d9db3ee896" providerId="ADAL" clId="{8231A80D-C760-B643-8C37-FDEC51F1A89F}" dt="2019-12-02T20:34:22.520" v="9269" actId="20577"/>
        <pc:sldMkLst>
          <pc:docMk/>
          <pc:sldMk cId="940363214" sldId="276"/>
        </pc:sldMkLst>
      </pc:sldChg>
      <pc:sldChg chg="addSp delSp modSp modNotesTx">
        <pc:chgData name="Meng-Ling Tseng" userId="c458b0af-d8d6-44b3-b49d-70d9db3ee896" providerId="ADAL" clId="{8231A80D-C760-B643-8C37-FDEC51F1A89F}" dt="2019-12-03T01:35:22.361" v="13922" actId="478"/>
        <pc:sldMkLst>
          <pc:docMk/>
          <pc:sldMk cId="3995606970" sldId="277"/>
        </pc:sldMkLst>
        <pc:spChg chg="mod">
          <ac:chgData name="Meng-Ling Tseng" userId="c458b0af-d8d6-44b3-b49d-70d9db3ee896" providerId="ADAL" clId="{8231A80D-C760-B643-8C37-FDEC51F1A89F}" dt="2019-12-02T21:43:28.929" v="12229" actId="1076"/>
          <ac:spMkLst>
            <pc:docMk/>
            <pc:sldMk cId="3995606970" sldId="277"/>
            <ac:spMk id="5" creationId="{549C97C2-5DEA-6C4D-B82C-3F1E49EE1C65}"/>
          </ac:spMkLst>
        </pc:spChg>
        <pc:spChg chg="mod">
          <ac:chgData name="Meng-Ling Tseng" userId="c458b0af-d8d6-44b3-b49d-70d9db3ee896" providerId="ADAL" clId="{8231A80D-C760-B643-8C37-FDEC51F1A89F}" dt="2019-12-02T05:59:35.941" v="815" actId="20577"/>
          <ac:spMkLst>
            <pc:docMk/>
            <pc:sldMk cId="3995606970" sldId="277"/>
            <ac:spMk id="6" creationId="{C48750A1-65C4-994C-85C4-AB0B1CF577C0}"/>
          </ac:spMkLst>
        </pc:spChg>
        <pc:picChg chg="add del mod">
          <ac:chgData name="Meng-Ling Tseng" userId="c458b0af-d8d6-44b3-b49d-70d9db3ee896" providerId="ADAL" clId="{8231A80D-C760-B643-8C37-FDEC51F1A89F}" dt="2019-12-03T01:35:22.361" v="13922" actId="478"/>
          <ac:picMkLst>
            <pc:docMk/>
            <pc:sldMk cId="3995606970" sldId="277"/>
            <ac:picMk id="9" creationId="{DF395742-D21F-3641-90D5-141C4839BB56}"/>
          </ac:picMkLst>
        </pc:picChg>
        <pc:cxnChg chg="add mod">
          <ac:chgData name="Meng-Ling Tseng" userId="c458b0af-d8d6-44b3-b49d-70d9db3ee896" providerId="ADAL" clId="{8231A80D-C760-B643-8C37-FDEC51F1A89F}" dt="2019-12-02T21:43:43.860" v="12231" actId="13822"/>
          <ac:cxnSpMkLst>
            <pc:docMk/>
            <pc:sldMk cId="3995606970" sldId="277"/>
            <ac:cxnSpMk id="8" creationId="{623D51D0-656A-5F4A-A65F-3CFCF62EE3A9}"/>
          </ac:cxnSpMkLst>
        </pc:cxnChg>
      </pc:sldChg>
      <pc:sldChg chg="del">
        <pc:chgData name="Meng-Ling Tseng" userId="c458b0af-d8d6-44b3-b49d-70d9db3ee896" providerId="ADAL" clId="{8231A80D-C760-B643-8C37-FDEC51F1A89F}" dt="2019-12-02T05:26:44.743" v="583" actId="2696"/>
        <pc:sldMkLst>
          <pc:docMk/>
          <pc:sldMk cId="374447271" sldId="280"/>
        </pc:sldMkLst>
      </pc:sldChg>
      <pc:sldChg chg="addSp delSp modSp">
        <pc:chgData name="Meng-Ling Tseng" userId="c458b0af-d8d6-44b3-b49d-70d9db3ee896" providerId="ADAL" clId="{8231A80D-C760-B643-8C37-FDEC51F1A89F}" dt="2019-12-02T23:55:04.782" v="13916" actId="1076"/>
        <pc:sldMkLst>
          <pc:docMk/>
          <pc:sldMk cId="1439775144" sldId="281"/>
        </pc:sldMkLst>
        <pc:spChg chg="mod">
          <ac:chgData name="Meng-Ling Tseng" userId="c458b0af-d8d6-44b3-b49d-70d9db3ee896" providerId="ADAL" clId="{8231A80D-C760-B643-8C37-FDEC51F1A89F}" dt="2019-12-02T23:55:04.782" v="13916" actId="1076"/>
          <ac:spMkLst>
            <pc:docMk/>
            <pc:sldMk cId="1439775144" sldId="281"/>
            <ac:spMk id="7" creationId="{1D343DBB-C6E3-4743-86C4-283051A3F9D2}"/>
          </ac:spMkLst>
        </pc:spChg>
        <pc:spChg chg="mod">
          <ac:chgData name="Meng-Ling Tseng" userId="c458b0af-d8d6-44b3-b49d-70d9db3ee896" providerId="ADAL" clId="{8231A80D-C760-B643-8C37-FDEC51F1A89F}" dt="2019-12-02T05:00:23.151" v="48" actId="1076"/>
          <ac:spMkLst>
            <pc:docMk/>
            <pc:sldMk cId="1439775144" sldId="281"/>
            <ac:spMk id="10" creationId="{F5FB3A0B-4404-F949-93BA-4F4E594106C3}"/>
          </ac:spMkLst>
        </pc:spChg>
        <pc:picChg chg="add mod">
          <ac:chgData name="Meng-Ling Tseng" userId="c458b0af-d8d6-44b3-b49d-70d9db3ee896" providerId="ADAL" clId="{8231A80D-C760-B643-8C37-FDEC51F1A89F}" dt="2019-12-02T21:18:59.763" v="12096" actId="1076"/>
          <ac:picMkLst>
            <pc:docMk/>
            <pc:sldMk cId="1439775144" sldId="281"/>
            <ac:picMk id="3" creationId="{0214B995-E053-FC47-90DA-F111DB4AA3CC}"/>
          </ac:picMkLst>
        </pc:picChg>
        <pc:picChg chg="del mod">
          <ac:chgData name="Meng-Ling Tseng" userId="c458b0af-d8d6-44b3-b49d-70d9db3ee896" providerId="ADAL" clId="{8231A80D-C760-B643-8C37-FDEC51F1A89F}" dt="2019-12-02T21:18:55.049" v="12094" actId="478"/>
          <ac:picMkLst>
            <pc:docMk/>
            <pc:sldMk cId="1439775144" sldId="281"/>
            <ac:picMk id="4" creationId="{636E950D-042C-9444-B222-207385F9FA9A}"/>
          </ac:picMkLst>
        </pc:picChg>
        <pc:picChg chg="mod">
          <ac:chgData name="Meng-Ling Tseng" userId="c458b0af-d8d6-44b3-b49d-70d9db3ee896" providerId="ADAL" clId="{8231A80D-C760-B643-8C37-FDEC51F1A89F}" dt="2019-12-02T23:55:01.853" v="13915" actId="1076"/>
          <ac:picMkLst>
            <pc:docMk/>
            <pc:sldMk cId="1439775144" sldId="281"/>
            <ac:picMk id="8" creationId="{C5CE630B-9039-A044-968A-4CFB4A320B2A}"/>
          </ac:picMkLst>
        </pc:picChg>
        <pc:picChg chg="mod">
          <ac:chgData name="Meng-Ling Tseng" userId="c458b0af-d8d6-44b3-b49d-70d9db3ee896" providerId="ADAL" clId="{8231A80D-C760-B643-8C37-FDEC51F1A89F}" dt="2019-12-02T05:01:04.071" v="59"/>
          <ac:picMkLst>
            <pc:docMk/>
            <pc:sldMk cId="1439775144" sldId="281"/>
            <ac:picMk id="9" creationId="{EEA0FAB4-1120-FB4D-A916-CC6AC2EC92A1}"/>
          </ac:picMkLst>
        </pc:picChg>
      </pc:sldChg>
      <pc:sldChg chg="delSp modSp">
        <pc:chgData name="Meng-Ling Tseng" userId="c458b0af-d8d6-44b3-b49d-70d9db3ee896" providerId="ADAL" clId="{8231A80D-C760-B643-8C37-FDEC51F1A89F}" dt="2019-12-03T00:16:35.087" v="13917" actId="478"/>
        <pc:sldMkLst>
          <pc:docMk/>
          <pc:sldMk cId="516928715" sldId="282"/>
        </pc:sldMkLst>
        <pc:spChg chg="del">
          <ac:chgData name="Meng-Ling Tseng" userId="c458b0af-d8d6-44b3-b49d-70d9db3ee896" providerId="ADAL" clId="{8231A80D-C760-B643-8C37-FDEC51F1A89F}" dt="2019-12-03T00:16:35.087" v="13917" actId="478"/>
          <ac:spMkLst>
            <pc:docMk/>
            <pc:sldMk cId="516928715" sldId="282"/>
            <ac:spMk id="7" creationId="{79D5C769-FE96-4F4E-A797-E02C8F64A478}"/>
          </ac:spMkLst>
        </pc:spChg>
        <pc:spChg chg="mod">
          <ac:chgData name="Meng-Ling Tseng" userId="c458b0af-d8d6-44b3-b49d-70d9db3ee896" providerId="ADAL" clId="{8231A80D-C760-B643-8C37-FDEC51F1A89F}" dt="2019-12-02T05:24:46.029" v="554" actId="1037"/>
          <ac:spMkLst>
            <pc:docMk/>
            <pc:sldMk cId="516928715" sldId="282"/>
            <ac:spMk id="8" creationId="{BE3D72E3-5CDB-1041-AE29-B22CD9E6320F}"/>
          </ac:spMkLst>
        </pc:spChg>
        <pc:picChg chg="mod">
          <ac:chgData name="Meng-Ling Tseng" userId="c458b0af-d8d6-44b3-b49d-70d9db3ee896" providerId="ADAL" clId="{8231A80D-C760-B643-8C37-FDEC51F1A89F}" dt="2019-12-02T05:02:15.208" v="63"/>
          <ac:picMkLst>
            <pc:docMk/>
            <pc:sldMk cId="516928715" sldId="282"/>
            <ac:picMk id="14" creationId="{CA342AE5-B7E2-A44C-909A-A891CB7050E7}"/>
          </ac:picMkLst>
        </pc:picChg>
        <pc:picChg chg="mod">
          <ac:chgData name="Meng-Ling Tseng" userId="c458b0af-d8d6-44b3-b49d-70d9db3ee896" providerId="ADAL" clId="{8231A80D-C760-B643-8C37-FDEC51F1A89F}" dt="2019-12-02T05:02:27.284" v="64"/>
          <ac:picMkLst>
            <pc:docMk/>
            <pc:sldMk cId="516928715" sldId="282"/>
            <ac:picMk id="21" creationId="{9FB45538-5789-DF44-B2FE-67419070FC61}"/>
          </ac:picMkLst>
        </pc:picChg>
      </pc:sldChg>
      <pc:sldChg chg="addSp delSp modSp">
        <pc:chgData name="Meng-Ling Tseng" userId="c458b0af-d8d6-44b3-b49d-70d9db3ee896" providerId="ADAL" clId="{8231A80D-C760-B643-8C37-FDEC51F1A89F}" dt="2019-12-02T21:33:50.597" v="12100" actId="1076"/>
        <pc:sldMkLst>
          <pc:docMk/>
          <pc:sldMk cId="2052682664" sldId="283"/>
        </pc:sldMkLst>
        <pc:spChg chg="add del mod">
          <ac:chgData name="Meng-Ling Tseng" userId="c458b0af-d8d6-44b3-b49d-70d9db3ee896" providerId="ADAL" clId="{8231A80D-C760-B643-8C37-FDEC51F1A89F}" dt="2019-12-02T05:24:59.610" v="557"/>
          <ac:spMkLst>
            <pc:docMk/>
            <pc:sldMk cId="2052682664" sldId="283"/>
            <ac:spMk id="3" creationId="{48D4B5E3-896A-5E4B-B8BC-6B8B89ED9F02}"/>
          </ac:spMkLst>
        </pc:spChg>
        <pc:spChg chg="add del mod">
          <ac:chgData name="Meng-Ling Tseng" userId="c458b0af-d8d6-44b3-b49d-70d9db3ee896" providerId="ADAL" clId="{8231A80D-C760-B643-8C37-FDEC51F1A89F}" dt="2019-12-02T05:24:59.610" v="557"/>
          <ac:spMkLst>
            <pc:docMk/>
            <pc:sldMk cId="2052682664" sldId="283"/>
            <ac:spMk id="4" creationId="{E9435AE8-9B82-B343-B962-F696368FB262}"/>
          </ac:spMkLst>
        </pc:spChg>
        <pc:spChg chg="mod">
          <ac:chgData name="Meng-Ling Tseng" userId="c458b0af-d8d6-44b3-b49d-70d9db3ee896" providerId="ADAL" clId="{8231A80D-C760-B643-8C37-FDEC51F1A89F}" dt="2019-12-02T05:25:52.458" v="575" actId="1076"/>
          <ac:spMkLst>
            <pc:docMk/>
            <pc:sldMk cId="2052682664" sldId="283"/>
            <ac:spMk id="7" creationId="{62F35199-30B5-8545-AC9F-EAA31AAAC877}"/>
          </ac:spMkLst>
        </pc:spChg>
        <pc:spChg chg="mod">
          <ac:chgData name="Meng-Ling Tseng" userId="c458b0af-d8d6-44b3-b49d-70d9db3ee896" providerId="ADAL" clId="{8231A80D-C760-B643-8C37-FDEC51F1A89F}" dt="2019-12-02T05:26:00.597" v="582" actId="1037"/>
          <ac:spMkLst>
            <pc:docMk/>
            <pc:sldMk cId="2052682664" sldId="283"/>
            <ac:spMk id="8" creationId="{6721725D-CF85-494B-A3DA-4379B73A5BBC}"/>
          </ac:spMkLst>
        </pc:spChg>
        <pc:spChg chg="mod">
          <ac:chgData name="Meng-Ling Tseng" userId="c458b0af-d8d6-44b3-b49d-70d9db3ee896" providerId="ADAL" clId="{8231A80D-C760-B643-8C37-FDEC51F1A89F}" dt="2019-12-02T05:25:34.906" v="566" actId="1076"/>
          <ac:spMkLst>
            <pc:docMk/>
            <pc:sldMk cId="2052682664" sldId="283"/>
            <ac:spMk id="10" creationId="{78635A38-E22B-864E-99D6-D29A4DBDAD2F}"/>
          </ac:spMkLst>
        </pc:spChg>
        <pc:picChg chg="del">
          <ac:chgData name="Meng-Ling Tseng" userId="c458b0af-d8d6-44b3-b49d-70d9db3ee896" providerId="ADAL" clId="{8231A80D-C760-B643-8C37-FDEC51F1A89F}" dt="2019-12-02T21:33:30.628" v="12097" actId="478"/>
          <ac:picMkLst>
            <pc:docMk/>
            <pc:sldMk cId="2052682664" sldId="283"/>
            <ac:picMk id="5" creationId="{BFC2AB33-0E0B-9A47-B5B5-B5D47F0060B6}"/>
          </ac:picMkLst>
        </pc:picChg>
        <pc:picChg chg="mod">
          <ac:chgData name="Meng-Ling Tseng" userId="c458b0af-d8d6-44b3-b49d-70d9db3ee896" providerId="ADAL" clId="{8231A80D-C760-B643-8C37-FDEC51F1A89F}" dt="2019-12-02T05:25:53.789" v="576" actId="1076"/>
          <ac:picMkLst>
            <pc:docMk/>
            <pc:sldMk cId="2052682664" sldId="283"/>
            <ac:picMk id="9" creationId="{AAC9DD2A-4AE2-ED4E-AC04-FD022671F3AA}"/>
          </ac:picMkLst>
        </pc:picChg>
        <pc:picChg chg="add mod">
          <ac:chgData name="Meng-Ling Tseng" userId="c458b0af-d8d6-44b3-b49d-70d9db3ee896" providerId="ADAL" clId="{8231A80D-C760-B643-8C37-FDEC51F1A89F}" dt="2019-12-02T21:33:50.597" v="12100" actId="1076"/>
          <ac:picMkLst>
            <pc:docMk/>
            <pc:sldMk cId="2052682664" sldId="283"/>
            <ac:picMk id="11" creationId="{584A2C85-2151-674C-B558-9BC4F7A9AE17}"/>
          </ac:picMkLst>
        </pc:picChg>
        <pc:picChg chg="mod">
          <ac:chgData name="Meng-Ling Tseng" userId="c458b0af-d8d6-44b3-b49d-70d9db3ee896" providerId="ADAL" clId="{8231A80D-C760-B643-8C37-FDEC51F1A89F}" dt="2019-12-02T05:25:55.186" v="577" actId="1076"/>
          <ac:picMkLst>
            <pc:docMk/>
            <pc:sldMk cId="2052682664" sldId="283"/>
            <ac:picMk id="13" creationId="{06DDF31F-8946-744D-A038-BDE461CFCA21}"/>
          </ac:picMkLst>
        </pc:picChg>
      </pc:sldChg>
      <pc:sldChg chg="del">
        <pc:chgData name="Meng-Ling Tseng" userId="c458b0af-d8d6-44b3-b49d-70d9db3ee896" providerId="ADAL" clId="{8231A80D-C760-B643-8C37-FDEC51F1A89F}" dt="2019-12-02T05:30:54.135" v="658" actId="2696"/>
        <pc:sldMkLst>
          <pc:docMk/>
          <pc:sldMk cId="2607364006" sldId="284"/>
        </pc:sldMkLst>
      </pc:sldChg>
      <pc:sldChg chg="addSp delSp modSp">
        <pc:chgData name="Meng-Ling Tseng" userId="c458b0af-d8d6-44b3-b49d-70d9db3ee896" providerId="ADAL" clId="{8231A80D-C760-B643-8C37-FDEC51F1A89F}" dt="2019-12-02T05:24:35.112" v="546" actId="1076"/>
        <pc:sldMkLst>
          <pc:docMk/>
          <pc:sldMk cId="3340421683" sldId="285"/>
        </pc:sldMkLst>
        <pc:spChg chg="del mod">
          <ac:chgData name="Meng-Ling Tseng" userId="c458b0af-d8d6-44b3-b49d-70d9db3ee896" providerId="ADAL" clId="{8231A80D-C760-B643-8C37-FDEC51F1A89F}" dt="2019-12-02T05:22:09.047" v="526"/>
          <ac:spMkLst>
            <pc:docMk/>
            <pc:sldMk cId="3340421683" sldId="285"/>
            <ac:spMk id="2" creationId="{E29B0D68-73DF-6949-8A1C-5236B86AE019}"/>
          </ac:spMkLst>
        </pc:spChg>
        <pc:spChg chg="mod">
          <ac:chgData name="Meng-Ling Tseng" userId="c458b0af-d8d6-44b3-b49d-70d9db3ee896" providerId="ADAL" clId="{8231A80D-C760-B643-8C37-FDEC51F1A89F}" dt="2019-12-02T05:24:30.203" v="544" actId="1076"/>
          <ac:spMkLst>
            <pc:docMk/>
            <pc:sldMk cId="3340421683" sldId="285"/>
            <ac:spMk id="9" creationId="{C4C4C87F-B712-DB49-9671-C90A7841BB5D}"/>
          </ac:spMkLst>
        </pc:spChg>
        <pc:spChg chg="add mod">
          <ac:chgData name="Meng-Ling Tseng" userId="c458b0af-d8d6-44b3-b49d-70d9db3ee896" providerId="ADAL" clId="{8231A80D-C760-B643-8C37-FDEC51F1A89F}" dt="2019-12-02T05:19:11.002" v="450" actId="1035"/>
          <ac:spMkLst>
            <pc:docMk/>
            <pc:sldMk cId="3340421683" sldId="285"/>
            <ac:spMk id="14" creationId="{3C08A101-83BA-F245-AF43-F3CF3FAC0866}"/>
          </ac:spMkLst>
        </pc:spChg>
        <pc:spChg chg="add mod">
          <ac:chgData name="Meng-Ling Tseng" userId="c458b0af-d8d6-44b3-b49d-70d9db3ee896" providerId="ADAL" clId="{8231A80D-C760-B643-8C37-FDEC51F1A89F}" dt="2019-12-02T05:24:32.656" v="545" actId="1076"/>
          <ac:spMkLst>
            <pc:docMk/>
            <pc:sldMk cId="3340421683" sldId="285"/>
            <ac:spMk id="15" creationId="{18851087-ABD1-EA40-8B22-F3C3D63DE52D}"/>
          </ac:spMkLst>
        </pc:spChg>
        <pc:spChg chg="add del mod">
          <ac:chgData name="Meng-Ling Tseng" userId="c458b0af-d8d6-44b3-b49d-70d9db3ee896" providerId="ADAL" clId="{8231A80D-C760-B643-8C37-FDEC51F1A89F}" dt="2019-12-02T05:22:22.404" v="531" actId="478"/>
          <ac:spMkLst>
            <pc:docMk/>
            <pc:sldMk cId="3340421683" sldId="285"/>
            <ac:spMk id="16" creationId="{3299CDD9-170E-9344-BDA5-32E6C40F3261}"/>
          </ac:spMkLst>
        </pc:spChg>
        <pc:spChg chg="add mod">
          <ac:chgData name="Meng-Ling Tseng" userId="c458b0af-d8d6-44b3-b49d-70d9db3ee896" providerId="ADAL" clId="{8231A80D-C760-B643-8C37-FDEC51F1A89F}" dt="2019-12-02T05:24:35.112" v="546" actId="1076"/>
          <ac:spMkLst>
            <pc:docMk/>
            <pc:sldMk cId="3340421683" sldId="285"/>
            <ac:spMk id="17" creationId="{DE284FDF-550B-9140-9285-808ED422D0C7}"/>
          </ac:spMkLst>
        </pc:spChg>
        <pc:picChg chg="mod">
          <ac:chgData name="Meng-Ling Tseng" userId="c458b0af-d8d6-44b3-b49d-70d9db3ee896" providerId="ADAL" clId="{8231A80D-C760-B643-8C37-FDEC51F1A89F}" dt="2019-12-02T05:24:30.203" v="544" actId="1076"/>
          <ac:picMkLst>
            <pc:docMk/>
            <pc:sldMk cId="3340421683" sldId="285"/>
            <ac:picMk id="10" creationId="{48F33CEA-CCB2-1F42-BF36-2923823AA501}"/>
          </ac:picMkLst>
        </pc:picChg>
        <pc:picChg chg="mod">
          <ac:chgData name="Meng-Ling Tseng" userId="c458b0af-d8d6-44b3-b49d-70d9db3ee896" providerId="ADAL" clId="{8231A80D-C760-B643-8C37-FDEC51F1A89F}" dt="2019-12-02T05:24:30.203" v="544" actId="1076"/>
          <ac:picMkLst>
            <pc:docMk/>
            <pc:sldMk cId="3340421683" sldId="285"/>
            <ac:picMk id="11" creationId="{A3B381CA-5AD7-9A49-8345-5B3BA177BB3E}"/>
          </ac:picMkLst>
        </pc:picChg>
        <pc:picChg chg="mod">
          <ac:chgData name="Meng-Ling Tseng" userId="c458b0af-d8d6-44b3-b49d-70d9db3ee896" providerId="ADAL" clId="{8231A80D-C760-B643-8C37-FDEC51F1A89F}" dt="2019-12-02T05:24:30.203" v="544" actId="1076"/>
          <ac:picMkLst>
            <pc:docMk/>
            <pc:sldMk cId="3340421683" sldId="285"/>
            <ac:picMk id="13" creationId="{206E0F8D-38EA-AF4F-B253-074BEF0BC87B}"/>
          </ac:picMkLst>
        </pc:picChg>
      </pc:sldChg>
      <pc:sldChg chg="add del">
        <pc:chgData name="Meng-Ling Tseng" userId="c458b0af-d8d6-44b3-b49d-70d9db3ee896" providerId="ADAL" clId="{8231A80D-C760-B643-8C37-FDEC51F1A89F}" dt="2019-12-02T05:38:25.652" v="708" actId="2696"/>
        <pc:sldMkLst>
          <pc:docMk/>
          <pc:sldMk cId="417433281" sldId="286"/>
        </pc:sldMkLst>
      </pc:sldChg>
      <pc:sldChg chg="modSp add">
        <pc:chgData name="Meng-Ling Tseng" userId="c458b0af-d8d6-44b3-b49d-70d9db3ee896" providerId="ADAL" clId="{8231A80D-C760-B643-8C37-FDEC51F1A89F}" dt="2019-12-02T05:34:45.798" v="685" actId="207"/>
        <pc:sldMkLst>
          <pc:docMk/>
          <pc:sldMk cId="1092715283" sldId="287"/>
        </pc:sldMkLst>
        <pc:spChg chg="mod">
          <ac:chgData name="Meng-Ling Tseng" userId="c458b0af-d8d6-44b3-b49d-70d9db3ee896" providerId="ADAL" clId="{8231A80D-C760-B643-8C37-FDEC51F1A89F}" dt="2019-12-02T05:34:36.520" v="684" actId="207"/>
          <ac:spMkLst>
            <pc:docMk/>
            <pc:sldMk cId="1092715283" sldId="287"/>
            <ac:spMk id="17" creationId="{F2EBB5AF-4411-9C42-86DF-BBE85BB1A3EA}"/>
          </ac:spMkLst>
        </pc:spChg>
        <pc:spChg chg="mod">
          <ac:chgData name="Meng-Ling Tseng" userId="c458b0af-d8d6-44b3-b49d-70d9db3ee896" providerId="ADAL" clId="{8231A80D-C760-B643-8C37-FDEC51F1A89F}" dt="2019-12-02T05:34:36.520" v="684" actId="207"/>
          <ac:spMkLst>
            <pc:docMk/>
            <pc:sldMk cId="1092715283" sldId="287"/>
            <ac:spMk id="18" creationId="{184EDACF-59B9-3A43-A8DC-596992C13DDA}"/>
          </ac:spMkLst>
        </pc:spChg>
        <pc:spChg chg="mod">
          <ac:chgData name="Meng-Ling Tseng" userId="c458b0af-d8d6-44b3-b49d-70d9db3ee896" providerId="ADAL" clId="{8231A80D-C760-B643-8C37-FDEC51F1A89F}" dt="2019-12-02T05:34:36.520" v="684" actId="207"/>
          <ac:spMkLst>
            <pc:docMk/>
            <pc:sldMk cId="1092715283" sldId="287"/>
            <ac:spMk id="19" creationId="{0584B485-569D-BB44-87D5-DA1E697BB220}"/>
          </ac:spMkLst>
        </pc:spChg>
        <pc:spChg chg="mod">
          <ac:chgData name="Meng-Ling Tseng" userId="c458b0af-d8d6-44b3-b49d-70d9db3ee896" providerId="ADAL" clId="{8231A80D-C760-B643-8C37-FDEC51F1A89F}" dt="2019-12-02T05:34:36.520" v="684" actId="207"/>
          <ac:spMkLst>
            <pc:docMk/>
            <pc:sldMk cId="1092715283" sldId="287"/>
            <ac:spMk id="20" creationId="{1DB38B21-96B1-7543-94D4-6910A935E4BB}"/>
          </ac:spMkLst>
        </pc:spChg>
        <pc:spChg chg="mod">
          <ac:chgData name="Meng-Ling Tseng" userId="c458b0af-d8d6-44b3-b49d-70d9db3ee896" providerId="ADAL" clId="{8231A80D-C760-B643-8C37-FDEC51F1A89F}" dt="2019-12-02T05:34:36.520" v="684" actId="207"/>
          <ac:spMkLst>
            <pc:docMk/>
            <pc:sldMk cId="1092715283" sldId="287"/>
            <ac:spMk id="21" creationId="{45673087-AC73-B540-9D78-E84E908B00A5}"/>
          </ac:spMkLst>
        </pc:spChg>
        <pc:picChg chg="mod">
          <ac:chgData name="Meng-Ling Tseng" userId="c458b0af-d8d6-44b3-b49d-70d9db3ee896" providerId="ADAL" clId="{8231A80D-C760-B643-8C37-FDEC51F1A89F}" dt="2019-12-02T05:34:45.798" v="685" actId="207"/>
          <ac:picMkLst>
            <pc:docMk/>
            <pc:sldMk cId="1092715283" sldId="287"/>
            <ac:picMk id="23" creationId="{580A9E9E-027E-0443-BDC2-712C16E823A7}"/>
          </ac:picMkLst>
        </pc:picChg>
        <pc:picChg chg="mod">
          <ac:chgData name="Meng-Ling Tseng" userId="c458b0af-d8d6-44b3-b49d-70d9db3ee896" providerId="ADAL" clId="{8231A80D-C760-B643-8C37-FDEC51F1A89F}" dt="2019-12-02T05:34:45.798" v="685" actId="207"/>
          <ac:picMkLst>
            <pc:docMk/>
            <pc:sldMk cId="1092715283" sldId="287"/>
            <ac:picMk id="25" creationId="{AF1D15E7-469A-8045-9832-AFA2305DA623}"/>
          </ac:picMkLst>
        </pc:picChg>
        <pc:picChg chg="mod">
          <ac:chgData name="Meng-Ling Tseng" userId="c458b0af-d8d6-44b3-b49d-70d9db3ee896" providerId="ADAL" clId="{8231A80D-C760-B643-8C37-FDEC51F1A89F}" dt="2019-12-02T05:34:45.798" v="685" actId="207"/>
          <ac:picMkLst>
            <pc:docMk/>
            <pc:sldMk cId="1092715283" sldId="287"/>
            <ac:picMk id="29" creationId="{5FB2E99D-CA04-EF40-88AF-2B56F76CA888}"/>
          </ac:picMkLst>
        </pc:picChg>
        <pc:picChg chg="mod">
          <ac:chgData name="Meng-Ling Tseng" userId="c458b0af-d8d6-44b3-b49d-70d9db3ee896" providerId="ADAL" clId="{8231A80D-C760-B643-8C37-FDEC51F1A89F}" dt="2019-12-02T05:34:45.798" v="685" actId="207"/>
          <ac:picMkLst>
            <pc:docMk/>
            <pc:sldMk cId="1092715283" sldId="287"/>
            <ac:picMk id="31" creationId="{EF6F6E2D-F3CF-C848-9C34-5446C5329B97}"/>
          </ac:picMkLst>
        </pc:picChg>
        <pc:picChg chg="mod">
          <ac:chgData name="Meng-Ling Tseng" userId="c458b0af-d8d6-44b3-b49d-70d9db3ee896" providerId="ADAL" clId="{8231A80D-C760-B643-8C37-FDEC51F1A89F}" dt="2019-12-02T05:34:45.798" v="685" actId="207"/>
          <ac:picMkLst>
            <pc:docMk/>
            <pc:sldMk cId="1092715283" sldId="287"/>
            <ac:picMk id="33" creationId="{296EC554-515E-C64D-900B-0B0DACC138BA}"/>
          </ac:picMkLst>
        </pc:picChg>
      </pc:sldChg>
      <pc:sldChg chg="modSp add">
        <pc:chgData name="Meng-Ling Tseng" userId="c458b0af-d8d6-44b3-b49d-70d9db3ee896" providerId="ADAL" clId="{8231A80D-C760-B643-8C37-FDEC51F1A89F}" dt="2019-12-02T05:37:35.263" v="700" actId="207"/>
        <pc:sldMkLst>
          <pc:docMk/>
          <pc:sldMk cId="879047831" sldId="288"/>
        </pc:sldMkLst>
        <pc:spChg chg="mod">
          <ac:chgData name="Meng-Ling Tseng" userId="c458b0af-d8d6-44b3-b49d-70d9db3ee896" providerId="ADAL" clId="{8231A80D-C760-B643-8C37-FDEC51F1A89F}" dt="2019-12-02T05:36:01.817" v="696" actId="108"/>
          <ac:spMkLst>
            <pc:docMk/>
            <pc:sldMk cId="879047831" sldId="288"/>
            <ac:spMk id="2" creationId="{577CC47E-91FB-7242-8A65-C597B7B2DC6A}"/>
          </ac:spMkLst>
        </pc:spChg>
        <pc:spChg chg="mod">
          <ac:chgData name="Meng-Ling Tseng" userId="c458b0af-d8d6-44b3-b49d-70d9db3ee896" providerId="ADAL" clId="{8231A80D-C760-B643-8C37-FDEC51F1A89F}" dt="2019-12-02T05:36:11.725" v="698" actId="108"/>
          <ac:spMkLst>
            <pc:docMk/>
            <pc:sldMk cId="879047831" sldId="288"/>
            <ac:spMk id="16" creationId="{101186FA-76DC-424E-96F8-D2361B6BB72B}"/>
          </ac:spMkLst>
        </pc:spChg>
        <pc:spChg chg="mod">
          <ac:chgData name="Meng-Ling Tseng" userId="c458b0af-d8d6-44b3-b49d-70d9db3ee896" providerId="ADAL" clId="{8231A80D-C760-B643-8C37-FDEC51F1A89F}" dt="2019-12-02T05:35:52.445" v="694" actId="108"/>
          <ac:spMkLst>
            <pc:docMk/>
            <pc:sldMk cId="879047831" sldId="288"/>
            <ac:spMk id="17" creationId="{F2EBB5AF-4411-9C42-86DF-BBE85BB1A3EA}"/>
          </ac:spMkLst>
        </pc:spChg>
        <pc:picChg chg="mod">
          <ac:chgData name="Meng-Ling Tseng" userId="c458b0af-d8d6-44b3-b49d-70d9db3ee896" providerId="ADAL" clId="{8231A80D-C760-B643-8C37-FDEC51F1A89F}" dt="2019-12-02T05:35:16.748" v="689" actId="207"/>
          <ac:picMkLst>
            <pc:docMk/>
            <pc:sldMk cId="879047831" sldId="288"/>
            <ac:picMk id="23" creationId="{580A9E9E-027E-0443-BDC2-712C16E823A7}"/>
          </ac:picMkLst>
        </pc:picChg>
        <pc:picChg chg="mod">
          <ac:chgData name="Meng-Ling Tseng" userId="c458b0af-d8d6-44b3-b49d-70d9db3ee896" providerId="ADAL" clId="{8231A80D-C760-B643-8C37-FDEC51F1A89F}" dt="2019-12-02T05:37:35.263" v="700" actId="207"/>
          <ac:picMkLst>
            <pc:docMk/>
            <pc:sldMk cId="879047831" sldId="288"/>
            <ac:picMk id="35" creationId="{F8F04211-AE46-6541-839B-EC9B02316DC0}"/>
          </ac:picMkLst>
        </pc:picChg>
      </pc:sldChg>
      <pc:sldChg chg="modSp add">
        <pc:chgData name="Meng-Ling Tseng" userId="c458b0af-d8d6-44b3-b49d-70d9db3ee896" providerId="ADAL" clId="{8231A80D-C760-B643-8C37-FDEC51F1A89F}" dt="2019-12-02T05:38:00.291" v="706" actId="207"/>
        <pc:sldMkLst>
          <pc:docMk/>
          <pc:sldMk cId="3953573210" sldId="289"/>
        </pc:sldMkLst>
        <pc:spChg chg="mod">
          <ac:chgData name="Meng-Ling Tseng" userId="c458b0af-d8d6-44b3-b49d-70d9db3ee896" providerId="ADAL" clId="{8231A80D-C760-B643-8C37-FDEC51F1A89F}" dt="2019-12-02T05:37:52.916" v="705" actId="207"/>
          <ac:spMkLst>
            <pc:docMk/>
            <pc:sldMk cId="3953573210" sldId="289"/>
            <ac:spMk id="17" creationId="{F2EBB5AF-4411-9C42-86DF-BBE85BB1A3EA}"/>
          </ac:spMkLst>
        </pc:spChg>
        <pc:spChg chg="mod">
          <ac:chgData name="Meng-Ling Tseng" userId="c458b0af-d8d6-44b3-b49d-70d9db3ee896" providerId="ADAL" clId="{8231A80D-C760-B643-8C37-FDEC51F1A89F}" dt="2019-12-02T05:37:45.990" v="703" actId="108"/>
          <ac:spMkLst>
            <pc:docMk/>
            <pc:sldMk cId="3953573210" sldId="289"/>
            <ac:spMk id="19" creationId="{0584B485-569D-BB44-87D5-DA1E697BB220}"/>
          </ac:spMkLst>
        </pc:spChg>
        <pc:picChg chg="mod">
          <ac:chgData name="Meng-Ling Tseng" userId="c458b0af-d8d6-44b3-b49d-70d9db3ee896" providerId="ADAL" clId="{8231A80D-C760-B643-8C37-FDEC51F1A89F}" dt="2019-12-02T05:37:42.289" v="702" actId="207"/>
          <ac:picMkLst>
            <pc:docMk/>
            <pc:sldMk cId="3953573210" sldId="289"/>
            <ac:picMk id="23" creationId="{580A9E9E-027E-0443-BDC2-712C16E823A7}"/>
          </ac:picMkLst>
        </pc:picChg>
        <pc:picChg chg="mod">
          <ac:chgData name="Meng-Ling Tseng" userId="c458b0af-d8d6-44b3-b49d-70d9db3ee896" providerId="ADAL" clId="{8231A80D-C760-B643-8C37-FDEC51F1A89F}" dt="2019-12-02T05:38:00.291" v="706" actId="207"/>
          <ac:picMkLst>
            <pc:docMk/>
            <pc:sldMk cId="3953573210" sldId="289"/>
            <ac:picMk id="25" creationId="{AF1D15E7-469A-8045-9832-AFA2305DA623}"/>
          </ac:picMkLst>
        </pc:picChg>
        <pc:picChg chg="mod">
          <ac:chgData name="Meng-Ling Tseng" userId="c458b0af-d8d6-44b3-b49d-70d9db3ee896" providerId="ADAL" clId="{8231A80D-C760-B643-8C37-FDEC51F1A89F}" dt="2019-12-02T05:37:40.759" v="701" actId="207"/>
          <ac:picMkLst>
            <pc:docMk/>
            <pc:sldMk cId="3953573210" sldId="289"/>
            <ac:picMk id="35" creationId="{F8F04211-AE46-6541-839B-EC9B02316DC0}"/>
          </ac:picMkLst>
        </pc:picChg>
      </pc:sldChg>
      <pc:sldChg chg="modSp add">
        <pc:chgData name="Meng-Ling Tseng" userId="c458b0af-d8d6-44b3-b49d-70d9db3ee896" providerId="ADAL" clId="{8231A80D-C760-B643-8C37-FDEC51F1A89F}" dt="2019-12-02T05:39:10.410" v="712" actId="207"/>
        <pc:sldMkLst>
          <pc:docMk/>
          <pc:sldMk cId="2993631681" sldId="290"/>
        </pc:sldMkLst>
        <pc:spChg chg="mod">
          <ac:chgData name="Meng-Ling Tseng" userId="c458b0af-d8d6-44b3-b49d-70d9db3ee896" providerId="ADAL" clId="{8231A80D-C760-B643-8C37-FDEC51F1A89F}" dt="2019-12-02T05:39:10.410" v="712" actId="207"/>
          <ac:spMkLst>
            <pc:docMk/>
            <pc:sldMk cId="2993631681" sldId="290"/>
            <ac:spMk id="18" creationId="{184EDACF-59B9-3A43-A8DC-596992C13DDA}"/>
          </ac:spMkLst>
        </pc:spChg>
        <pc:spChg chg="mod">
          <ac:chgData name="Meng-Ling Tseng" userId="c458b0af-d8d6-44b3-b49d-70d9db3ee896" providerId="ADAL" clId="{8231A80D-C760-B643-8C37-FDEC51F1A89F}" dt="2019-12-02T05:38:53.245" v="710" actId="207"/>
          <ac:spMkLst>
            <pc:docMk/>
            <pc:sldMk cId="2993631681" sldId="290"/>
            <ac:spMk id="19" creationId="{0584B485-569D-BB44-87D5-DA1E697BB220}"/>
          </ac:spMkLst>
        </pc:spChg>
        <pc:picChg chg="mod">
          <ac:chgData name="Meng-Ling Tseng" userId="c458b0af-d8d6-44b3-b49d-70d9db3ee896" providerId="ADAL" clId="{8231A80D-C760-B643-8C37-FDEC51F1A89F}" dt="2019-12-02T05:38:49.362" v="709" actId="207"/>
          <ac:picMkLst>
            <pc:docMk/>
            <pc:sldMk cId="2993631681" sldId="290"/>
            <ac:picMk id="25" creationId="{AF1D15E7-469A-8045-9832-AFA2305DA623}"/>
          </ac:picMkLst>
        </pc:picChg>
        <pc:picChg chg="mod">
          <ac:chgData name="Meng-Ling Tseng" userId="c458b0af-d8d6-44b3-b49d-70d9db3ee896" providerId="ADAL" clId="{8231A80D-C760-B643-8C37-FDEC51F1A89F}" dt="2019-12-02T05:39:05.502" v="711" actId="207"/>
          <ac:picMkLst>
            <pc:docMk/>
            <pc:sldMk cId="2993631681" sldId="290"/>
            <ac:picMk id="29" creationId="{5FB2E99D-CA04-EF40-88AF-2B56F76CA888}"/>
          </ac:picMkLst>
        </pc:picChg>
      </pc:sldChg>
      <pc:sldChg chg="modSp add">
        <pc:chgData name="Meng-Ling Tseng" userId="c458b0af-d8d6-44b3-b49d-70d9db3ee896" providerId="ADAL" clId="{8231A80D-C760-B643-8C37-FDEC51F1A89F}" dt="2019-12-02T05:40:14.300" v="718" actId="207"/>
        <pc:sldMkLst>
          <pc:docMk/>
          <pc:sldMk cId="153156983" sldId="291"/>
        </pc:sldMkLst>
        <pc:spChg chg="mod">
          <ac:chgData name="Meng-Ling Tseng" userId="c458b0af-d8d6-44b3-b49d-70d9db3ee896" providerId="ADAL" clId="{8231A80D-C760-B643-8C37-FDEC51F1A89F}" dt="2019-12-02T05:39:54.187" v="714" actId="207"/>
          <ac:spMkLst>
            <pc:docMk/>
            <pc:sldMk cId="153156983" sldId="291"/>
            <ac:spMk id="18" creationId="{184EDACF-59B9-3A43-A8DC-596992C13DDA}"/>
          </ac:spMkLst>
        </pc:spChg>
        <pc:spChg chg="mod">
          <ac:chgData name="Meng-Ling Tseng" userId="c458b0af-d8d6-44b3-b49d-70d9db3ee896" providerId="ADAL" clId="{8231A80D-C760-B643-8C37-FDEC51F1A89F}" dt="2019-12-02T05:40:14.300" v="718" actId="207"/>
          <ac:spMkLst>
            <pc:docMk/>
            <pc:sldMk cId="153156983" sldId="291"/>
            <ac:spMk id="20" creationId="{1DB38B21-96B1-7543-94D4-6910A935E4BB}"/>
          </ac:spMkLst>
        </pc:spChg>
        <pc:picChg chg="mod">
          <ac:chgData name="Meng-Ling Tseng" userId="c458b0af-d8d6-44b3-b49d-70d9db3ee896" providerId="ADAL" clId="{8231A80D-C760-B643-8C37-FDEC51F1A89F}" dt="2019-12-02T05:40:01.816" v="716" actId="207"/>
          <ac:picMkLst>
            <pc:docMk/>
            <pc:sldMk cId="153156983" sldId="291"/>
            <ac:picMk id="29" creationId="{5FB2E99D-CA04-EF40-88AF-2B56F76CA888}"/>
          </ac:picMkLst>
        </pc:picChg>
        <pc:picChg chg="mod">
          <ac:chgData name="Meng-Ling Tseng" userId="c458b0af-d8d6-44b3-b49d-70d9db3ee896" providerId="ADAL" clId="{8231A80D-C760-B643-8C37-FDEC51F1A89F}" dt="2019-12-02T05:40:09.659" v="717" actId="207"/>
          <ac:picMkLst>
            <pc:docMk/>
            <pc:sldMk cId="153156983" sldId="291"/>
            <ac:picMk id="31" creationId="{EF6F6E2D-F3CF-C848-9C34-5446C5329B97}"/>
          </ac:picMkLst>
        </pc:picChg>
      </pc:sldChg>
      <pc:sldChg chg="addSp delSp modSp add modAnim modNotesTx">
        <pc:chgData name="Meng-Ling Tseng" userId="c458b0af-d8d6-44b3-b49d-70d9db3ee896" providerId="ADAL" clId="{8231A80D-C760-B643-8C37-FDEC51F1A89F}" dt="2019-12-02T22:24:10.651" v="12953" actId="20577"/>
        <pc:sldMkLst>
          <pc:docMk/>
          <pc:sldMk cId="3137190501" sldId="292"/>
        </pc:sldMkLst>
        <pc:spChg chg="mod">
          <ac:chgData name="Meng-Ling Tseng" userId="c458b0af-d8d6-44b3-b49d-70d9db3ee896" providerId="ADAL" clId="{8231A80D-C760-B643-8C37-FDEC51F1A89F}" dt="2019-12-02T19:08:29.631" v="6507" actId="20577"/>
          <ac:spMkLst>
            <pc:docMk/>
            <pc:sldMk cId="3137190501" sldId="292"/>
            <ac:spMk id="2" creationId="{1403E4A4-3F53-4C46-8E7C-FC1A52146E4C}"/>
          </ac:spMkLst>
        </pc:spChg>
        <pc:spChg chg="mod">
          <ac:chgData name="Meng-Ling Tseng" userId="c458b0af-d8d6-44b3-b49d-70d9db3ee896" providerId="ADAL" clId="{8231A80D-C760-B643-8C37-FDEC51F1A89F}" dt="2019-12-02T19:09:58.665" v="6579" actId="20577"/>
          <ac:spMkLst>
            <pc:docMk/>
            <pc:sldMk cId="3137190501" sldId="292"/>
            <ac:spMk id="10" creationId="{81E3F0B0-9075-B949-8CDE-E1C48E255003}"/>
          </ac:spMkLst>
        </pc:spChg>
        <pc:spChg chg="add mod">
          <ac:chgData name="Meng-Ling Tseng" userId="c458b0af-d8d6-44b3-b49d-70d9db3ee896" providerId="ADAL" clId="{8231A80D-C760-B643-8C37-FDEC51F1A89F}" dt="2019-12-02T18:20:52.381" v="2092" actId="1076"/>
          <ac:spMkLst>
            <pc:docMk/>
            <pc:sldMk cId="3137190501" sldId="292"/>
            <ac:spMk id="12" creationId="{4F8B225A-1972-9840-8A5D-3C522DEE244C}"/>
          </ac:spMkLst>
        </pc:spChg>
        <pc:spChg chg="del mod">
          <ac:chgData name="Meng-Ling Tseng" userId="c458b0af-d8d6-44b3-b49d-70d9db3ee896" providerId="ADAL" clId="{8231A80D-C760-B643-8C37-FDEC51F1A89F}" dt="2019-12-02T18:20:29.150" v="2067" actId="478"/>
          <ac:spMkLst>
            <pc:docMk/>
            <pc:sldMk cId="3137190501" sldId="292"/>
            <ac:spMk id="18" creationId="{D80D9095-135D-E441-8F33-AE6E0872B007}"/>
          </ac:spMkLst>
        </pc:spChg>
        <pc:picChg chg="add del">
          <ac:chgData name="Meng-Ling Tseng" userId="c458b0af-d8d6-44b3-b49d-70d9db3ee896" providerId="ADAL" clId="{8231A80D-C760-B643-8C37-FDEC51F1A89F}" dt="2019-12-02T21:54:18.873" v="12278"/>
          <ac:picMkLst>
            <pc:docMk/>
            <pc:sldMk cId="3137190501" sldId="292"/>
            <ac:picMk id="14" creationId="{B088BEB9-9150-884B-B42E-C4506FD43C5F}"/>
          </ac:picMkLst>
        </pc:picChg>
      </pc:sldChg>
      <pc:sldChg chg="add del">
        <pc:chgData name="Meng-Ling Tseng" userId="c458b0af-d8d6-44b3-b49d-70d9db3ee896" providerId="ADAL" clId="{8231A80D-C760-B643-8C37-FDEC51F1A89F}" dt="2019-12-02T05:46:18.159" v="721" actId="2696"/>
        <pc:sldMkLst>
          <pc:docMk/>
          <pc:sldMk cId="3983961059" sldId="292"/>
        </pc:sldMkLst>
      </pc:sldChg>
      <pc:sldChg chg="modSp add modNotesTx">
        <pc:chgData name="Meng-Ling Tseng" userId="c458b0af-d8d6-44b3-b49d-70d9db3ee896" providerId="ADAL" clId="{8231A80D-C760-B643-8C37-FDEC51F1A89F}" dt="2019-12-02T20:48:32.840" v="11283" actId="20577"/>
        <pc:sldMkLst>
          <pc:docMk/>
          <pc:sldMk cId="1167940416" sldId="293"/>
        </pc:sldMkLst>
        <pc:spChg chg="mod">
          <ac:chgData name="Meng-Ling Tseng" userId="c458b0af-d8d6-44b3-b49d-70d9db3ee896" providerId="ADAL" clId="{8231A80D-C760-B643-8C37-FDEC51F1A89F}" dt="2019-12-02T17:27:54.861" v="1049" actId="207"/>
          <ac:spMkLst>
            <pc:docMk/>
            <pc:sldMk cId="1167940416" sldId="293"/>
            <ac:spMk id="18" creationId="{184EDACF-59B9-3A43-A8DC-596992C13DDA}"/>
          </ac:spMkLst>
        </pc:spChg>
        <pc:spChg chg="mod">
          <ac:chgData name="Meng-Ling Tseng" userId="c458b0af-d8d6-44b3-b49d-70d9db3ee896" providerId="ADAL" clId="{8231A80D-C760-B643-8C37-FDEC51F1A89F}" dt="2019-12-02T17:27:19.919" v="1044" actId="108"/>
          <ac:spMkLst>
            <pc:docMk/>
            <pc:sldMk cId="1167940416" sldId="293"/>
            <ac:spMk id="21" creationId="{45673087-AC73-B540-9D78-E84E908B00A5}"/>
          </ac:spMkLst>
        </pc:spChg>
        <pc:picChg chg="mod">
          <ac:chgData name="Meng-Ling Tseng" userId="c458b0af-d8d6-44b3-b49d-70d9db3ee896" providerId="ADAL" clId="{8231A80D-C760-B643-8C37-FDEC51F1A89F}" dt="2019-12-02T17:27:12.213" v="1043" actId="207"/>
          <ac:picMkLst>
            <pc:docMk/>
            <pc:sldMk cId="1167940416" sldId="293"/>
            <ac:picMk id="29" creationId="{5FB2E99D-CA04-EF40-88AF-2B56F76CA888}"/>
          </ac:picMkLst>
        </pc:picChg>
        <pc:picChg chg="mod">
          <ac:chgData name="Meng-Ling Tseng" userId="c458b0af-d8d6-44b3-b49d-70d9db3ee896" providerId="ADAL" clId="{8231A80D-C760-B643-8C37-FDEC51F1A89F}" dt="2019-12-02T17:27:26.576" v="1045" actId="207"/>
          <ac:picMkLst>
            <pc:docMk/>
            <pc:sldMk cId="1167940416" sldId="293"/>
            <ac:picMk id="33" creationId="{296EC554-515E-C64D-900B-0B0DACC138BA}"/>
          </ac:picMkLst>
        </pc:picChg>
      </pc:sldChg>
      <pc:sldChg chg="addSp delSp modSp add modNotesTx">
        <pc:chgData name="Meng-Ling Tseng" userId="c458b0af-d8d6-44b3-b49d-70d9db3ee896" providerId="ADAL" clId="{8231A80D-C760-B643-8C37-FDEC51F1A89F}" dt="2019-12-02T23:11:26.115" v="13914" actId="207"/>
        <pc:sldMkLst>
          <pc:docMk/>
          <pc:sldMk cId="3453694692" sldId="294"/>
        </pc:sldMkLst>
        <pc:spChg chg="mod">
          <ac:chgData name="Meng-Ling Tseng" userId="c458b0af-d8d6-44b3-b49d-70d9db3ee896" providerId="ADAL" clId="{8231A80D-C760-B643-8C37-FDEC51F1A89F}" dt="2019-12-02T17:55:33.242" v="1659" actId="255"/>
          <ac:spMkLst>
            <pc:docMk/>
            <pc:sldMk cId="3453694692" sldId="294"/>
            <ac:spMk id="2" creationId="{5EF4E469-CA81-3440-9C20-3A90D464321E}"/>
          </ac:spMkLst>
        </pc:spChg>
        <pc:spChg chg="del mod">
          <ac:chgData name="Meng-Ling Tseng" userId="c458b0af-d8d6-44b3-b49d-70d9db3ee896" providerId="ADAL" clId="{8231A80D-C760-B643-8C37-FDEC51F1A89F}" dt="2019-12-02T17:29:20.399" v="1109" actId="478"/>
          <ac:spMkLst>
            <pc:docMk/>
            <pc:sldMk cId="3453694692" sldId="294"/>
            <ac:spMk id="3" creationId="{3BAE20D7-8C56-5648-8CD4-D9F56E86E2DF}"/>
          </ac:spMkLst>
        </pc:spChg>
        <pc:spChg chg="del">
          <ac:chgData name="Meng-Ling Tseng" userId="c458b0af-d8d6-44b3-b49d-70d9db3ee896" providerId="ADAL" clId="{8231A80D-C760-B643-8C37-FDEC51F1A89F}" dt="2019-12-02T17:29:17.913" v="1108" actId="478"/>
          <ac:spMkLst>
            <pc:docMk/>
            <pc:sldMk cId="3453694692" sldId="294"/>
            <ac:spMk id="4" creationId="{E9FD7A1B-6887-504F-BAE9-CF941B085D4F}"/>
          </ac:spMkLst>
        </pc:spChg>
        <pc:spChg chg="del">
          <ac:chgData name="Meng-Ling Tseng" userId="c458b0af-d8d6-44b3-b49d-70d9db3ee896" providerId="ADAL" clId="{8231A80D-C760-B643-8C37-FDEC51F1A89F}" dt="2019-12-02T17:29:13.534" v="1106" actId="478"/>
          <ac:spMkLst>
            <pc:docMk/>
            <pc:sldMk cId="3453694692" sldId="294"/>
            <ac:spMk id="5" creationId="{0439FCC0-3FD2-AF4A-BC96-70FB32097F02}"/>
          </ac:spMkLst>
        </pc:spChg>
        <pc:spChg chg="del">
          <ac:chgData name="Meng-Ling Tseng" userId="c458b0af-d8d6-44b3-b49d-70d9db3ee896" providerId="ADAL" clId="{8231A80D-C760-B643-8C37-FDEC51F1A89F}" dt="2019-12-02T17:29:15.831" v="1107" actId="478"/>
          <ac:spMkLst>
            <pc:docMk/>
            <pc:sldMk cId="3453694692" sldId="294"/>
            <ac:spMk id="6" creationId="{71C74871-D447-B046-B9BC-A36F309B33B6}"/>
          </ac:spMkLst>
        </pc:spChg>
        <pc:spChg chg="add del mod">
          <ac:chgData name="Meng-Ling Tseng" userId="c458b0af-d8d6-44b3-b49d-70d9db3ee896" providerId="ADAL" clId="{8231A80D-C760-B643-8C37-FDEC51F1A89F}" dt="2019-12-02T17:29:24.533" v="1110" actId="478"/>
          <ac:spMkLst>
            <pc:docMk/>
            <pc:sldMk cId="3453694692" sldId="294"/>
            <ac:spMk id="10" creationId="{77A43D21-D9AB-CC4E-8CAA-4028A3BC71CC}"/>
          </ac:spMkLst>
        </pc:spChg>
        <pc:spChg chg="add del mod">
          <ac:chgData name="Meng-Ling Tseng" userId="c458b0af-d8d6-44b3-b49d-70d9db3ee896" providerId="ADAL" clId="{8231A80D-C760-B643-8C37-FDEC51F1A89F}" dt="2019-12-02T17:55:43.482" v="1660" actId="478"/>
          <ac:spMkLst>
            <pc:docMk/>
            <pc:sldMk cId="3453694692" sldId="294"/>
            <ac:spMk id="11" creationId="{49642837-9100-3346-8136-5846DEA0DEBC}"/>
          </ac:spMkLst>
        </pc:spChg>
        <pc:spChg chg="add mod">
          <ac:chgData name="Meng-Ling Tseng" userId="c458b0af-d8d6-44b3-b49d-70d9db3ee896" providerId="ADAL" clId="{8231A80D-C760-B643-8C37-FDEC51F1A89F}" dt="2019-12-02T23:11:26.115" v="13914" actId="207"/>
          <ac:spMkLst>
            <pc:docMk/>
            <pc:sldMk cId="3453694692" sldId="294"/>
            <ac:spMk id="14" creationId="{730662E9-AA04-C649-9652-15398C3D29F6}"/>
          </ac:spMkLst>
        </pc:spChg>
        <pc:spChg chg="add mod">
          <ac:chgData name="Meng-Ling Tseng" userId="c458b0af-d8d6-44b3-b49d-70d9db3ee896" providerId="ADAL" clId="{8231A80D-C760-B643-8C37-FDEC51F1A89F}" dt="2019-12-02T23:11:04.599" v="13913" actId="1076"/>
          <ac:spMkLst>
            <pc:docMk/>
            <pc:sldMk cId="3453694692" sldId="294"/>
            <ac:spMk id="19" creationId="{F3F23F51-5144-1143-9BB2-FDB6C3390A88}"/>
          </ac:spMkLst>
        </pc:spChg>
        <pc:spChg chg="add mod">
          <ac:chgData name="Meng-Ling Tseng" userId="c458b0af-d8d6-44b3-b49d-70d9db3ee896" providerId="ADAL" clId="{8231A80D-C760-B643-8C37-FDEC51F1A89F}" dt="2019-12-02T23:10:57.719" v="13912" actId="1076"/>
          <ac:spMkLst>
            <pc:docMk/>
            <pc:sldMk cId="3453694692" sldId="294"/>
            <ac:spMk id="20" creationId="{B3237EFB-8F2B-8145-BF4E-DCAD8B07A12E}"/>
          </ac:spMkLst>
        </pc:spChg>
        <pc:picChg chg="add mod">
          <ac:chgData name="Meng-Ling Tseng" userId="c458b0af-d8d6-44b3-b49d-70d9db3ee896" providerId="ADAL" clId="{8231A80D-C760-B643-8C37-FDEC51F1A89F}" dt="2019-12-02T19:35:53.817" v="8963" actId="1035"/>
          <ac:picMkLst>
            <pc:docMk/>
            <pc:sldMk cId="3453694692" sldId="294"/>
            <ac:picMk id="12" creationId="{51D4383E-75F0-8245-A3A5-CEBEC85C1963}"/>
          </ac:picMkLst>
        </pc:picChg>
        <pc:picChg chg="add del mod">
          <ac:chgData name="Meng-Ling Tseng" userId="c458b0af-d8d6-44b3-b49d-70d9db3ee896" providerId="ADAL" clId="{8231A80D-C760-B643-8C37-FDEC51F1A89F}" dt="2019-12-02T18:11:23.015" v="1858" actId="478"/>
          <ac:picMkLst>
            <pc:docMk/>
            <pc:sldMk cId="3453694692" sldId="294"/>
            <ac:picMk id="13" creationId="{EB253056-AA85-4549-8678-27AACA0E0FE9}"/>
          </ac:picMkLst>
        </pc:picChg>
        <pc:picChg chg="add del mod">
          <ac:chgData name="Meng-Ling Tseng" userId="c458b0af-d8d6-44b3-b49d-70d9db3ee896" providerId="ADAL" clId="{8231A80D-C760-B643-8C37-FDEC51F1A89F}" dt="2019-12-02T18:12:26.872" v="1860" actId="478"/>
          <ac:picMkLst>
            <pc:docMk/>
            <pc:sldMk cId="3453694692" sldId="294"/>
            <ac:picMk id="16" creationId="{B08C3E1D-3D96-BC45-84FF-A278373B135F}"/>
          </ac:picMkLst>
        </pc:picChg>
        <pc:picChg chg="add mod">
          <ac:chgData name="Meng-Ling Tseng" userId="c458b0af-d8d6-44b3-b49d-70d9db3ee896" providerId="ADAL" clId="{8231A80D-C760-B643-8C37-FDEC51F1A89F}" dt="2019-12-02T19:35:48.987" v="8954" actId="1076"/>
          <ac:picMkLst>
            <pc:docMk/>
            <pc:sldMk cId="3453694692" sldId="294"/>
            <ac:picMk id="17" creationId="{9AEF3CD5-51AA-454F-851C-FD5F60886245}"/>
          </ac:picMkLst>
        </pc:picChg>
        <pc:picChg chg="add del mod">
          <ac:chgData name="Meng-Ling Tseng" userId="c458b0af-d8d6-44b3-b49d-70d9db3ee896" providerId="ADAL" clId="{8231A80D-C760-B643-8C37-FDEC51F1A89F}" dt="2019-12-02T21:50:57.782" v="12250" actId="478"/>
          <ac:picMkLst>
            <pc:docMk/>
            <pc:sldMk cId="3453694692" sldId="294"/>
            <ac:picMk id="18" creationId="{640EEDDF-2150-4540-A64E-FA3FCEAA1D3F}"/>
          </ac:picMkLst>
        </pc:picChg>
      </pc:sldChg>
      <pc:sldChg chg="addSp modSp add del ord">
        <pc:chgData name="Meng-Ling Tseng" userId="c458b0af-d8d6-44b3-b49d-70d9db3ee896" providerId="ADAL" clId="{8231A80D-C760-B643-8C37-FDEC51F1A89F}" dt="2019-12-02T18:10:58.831" v="1855"/>
        <pc:sldMkLst>
          <pc:docMk/>
          <pc:sldMk cId="3668596977" sldId="295"/>
        </pc:sldMkLst>
        <pc:spChg chg="mod">
          <ac:chgData name="Meng-Ling Tseng" userId="c458b0af-d8d6-44b3-b49d-70d9db3ee896" providerId="ADAL" clId="{8231A80D-C760-B643-8C37-FDEC51F1A89F}" dt="2019-12-02T17:48:56.087" v="1606"/>
          <ac:spMkLst>
            <pc:docMk/>
            <pc:sldMk cId="3668596977" sldId="295"/>
            <ac:spMk id="2" creationId="{5EF4E469-CA81-3440-9C20-3A90D464321E}"/>
          </ac:spMkLst>
        </pc:spChg>
        <pc:spChg chg="add mod">
          <ac:chgData name="Meng-Ling Tseng" userId="c458b0af-d8d6-44b3-b49d-70d9db3ee896" providerId="ADAL" clId="{8231A80D-C760-B643-8C37-FDEC51F1A89F}" dt="2019-12-02T17:48:37.907" v="1605" actId="20577"/>
          <ac:spMkLst>
            <pc:docMk/>
            <pc:sldMk cId="3668596977" sldId="295"/>
            <ac:spMk id="6" creationId="{89686934-19E7-9E4C-ABEE-38D53C811968}"/>
          </ac:spMkLst>
        </pc:spChg>
        <pc:spChg chg="add mod">
          <ac:chgData name="Meng-Ling Tseng" userId="c458b0af-d8d6-44b3-b49d-70d9db3ee896" providerId="ADAL" clId="{8231A80D-C760-B643-8C37-FDEC51F1A89F}" dt="2019-12-02T17:53:53.706" v="1634" actId="1076"/>
          <ac:spMkLst>
            <pc:docMk/>
            <pc:sldMk cId="3668596977" sldId="295"/>
            <ac:spMk id="9" creationId="{20302A1B-5332-754F-AFC1-30A900BC0774}"/>
          </ac:spMkLst>
        </pc:spChg>
        <pc:spChg chg="add mod">
          <ac:chgData name="Meng-Ling Tseng" userId="c458b0af-d8d6-44b3-b49d-70d9db3ee896" providerId="ADAL" clId="{8231A80D-C760-B643-8C37-FDEC51F1A89F}" dt="2019-12-02T17:54:04.416" v="1636" actId="1076"/>
          <ac:spMkLst>
            <pc:docMk/>
            <pc:sldMk cId="3668596977" sldId="295"/>
            <ac:spMk id="10" creationId="{61417054-2D02-6A41-A974-49D85FBFAD50}"/>
          </ac:spMkLst>
        </pc:spChg>
        <pc:picChg chg="add mod">
          <ac:chgData name="Meng-Ling Tseng" userId="c458b0af-d8d6-44b3-b49d-70d9db3ee896" providerId="ADAL" clId="{8231A80D-C760-B643-8C37-FDEC51F1A89F}" dt="2019-12-02T17:51:43.985" v="1612" actId="1076"/>
          <ac:picMkLst>
            <pc:docMk/>
            <pc:sldMk cId="3668596977" sldId="295"/>
            <ac:picMk id="4" creationId="{4FCDF478-5A34-E143-AB43-E272950DC059}"/>
          </ac:picMkLst>
        </pc:picChg>
      </pc:sldChg>
      <pc:sldChg chg="addSp delSp modSp add del ord">
        <pc:chgData name="Meng-Ling Tseng" userId="c458b0af-d8d6-44b3-b49d-70d9db3ee896" providerId="ADAL" clId="{8231A80D-C760-B643-8C37-FDEC51F1A89F}" dt="2019-12-02T18:11:01.592" v="1856"/>
        <pc:sldMkLst>
          <pc:docMk/>
          <pc:sldMk cId="2301034638" sldId="296"/>
        </pc:sldMkLst>
        <pc:spChg chg="mod">
          <ac:chgData name="Meng-Ling Tseng" userId="c458b0af-d8d6-44b3-b49d-70d9db3ee896" providerId="ADAL" clId="{8231A80D-C760-B643-8C37-FDEC51F1A89F}" dt="2019-12-02T17:36:02.450" v="1247" actId="20577"/>
          <ac:spMkLst>
            <pc:docMk/>
            <pc:sldMk cId="2301034638" sldId="296"/>
            <ac:spMk id="2" creationId="{5EF4E469-CA81-3440-9C20-3A90D464321E}"/>
          </ac:spMkLst>
        </pc:spChg>
        <pc:spChg chg="add del mod">
          <ac:chgData name="Meng-Ling Tseng" userId="c458b0af-d8d6-44b3-b49d-70d9db3ee896" providerId="ADAL" clId="{8231A80D-C760-B643-8C37-FDEC51F1A89F}" dt="2019-12-02T17:52:11.803" v="1616" actId="478"/>
          <ac:spMkLst>
            <pc:docMk/>
            <pc:sldMk cId="2301034638" sldId="296"/>
            <ac:spMk id="4" creationId="{B483073A-6A5D-764D-BBB4-1C5B2AF25C33}"/>
          </ac:spMkLst>
        </pc:spChg>
        <pc:spChg chg="add mod">
          <ac:chgData name="Meng-Ling Tseng" userId="c458b0af-d8d6-44b3-b49d-70d9db3ee896" providerId="ADAL" clId="{8231A80D-C760-B643-8C37-FDEC51F1A89F}" dt="2019-12-02T17:52:54.730" v="1625" actId="1076"/>
          <ac:spMkLst>
            <pc:docMk/>
            <pc:sldMk cId="2301034638" sldId="296"/>
            <ac:spMk id="5" creationId="{9625E320-355D-B94C-BD81-7B7A9149BA8F}"/>
          </ac:spMkLst>
        </pc:spChg>
        <pc:spChg chg="add mod">
          <ac:chgData name="Meng-Ling Tseng" userId="c458b0af-d8d6-44b3-b49d-70d9db3ee896" providerId="ADAL" clId="{8231A80D-C760-B643-8C37-FDEC51F1A89F}" dt="2019-12-02T17:39:12.131" v="1269" actId="20577"/>
          <ac:spMkLst>
            <pc:docMk/>
            <pc:sldMk cId="2301034638" sldId="296"/>
            <ac:spMk id="9" creationId="{002DFF72-E86C-6941-B635-2C6E47B034E4}"/>
          </ac:spMkLst>
        </pc:spChg>
        <pc:spChg chg="add mod">
          <ac:chgData name="Meng-Ling Tseng" userId="c458b0af-d8d6-44b3-b49d-70d9db3ee896" providerId="ADAL" clId="{8231A80D-C760-B643-8C37-FDEC51F1A89F}" dt="2019-12-02T17:41:42.198" v="1490" actId="20577"/>
          <ac:spMkLst>
            <pc:docMk/>
            <pc:sldMk cId="2301034638" sldId="296"/>
            <ac:spMk id="10" creationId="{80B09DAF-FD84-2D41-BB84-AAFADF2FC783}"/>
          </ac:spMkLst>
        </pc:spChg>
        <pc:spChg chg="del">
          <ac:chgData name="Meng-Ling Tseng" userId="c458b0af-d8d6-44b3-b49d-70d9db3ee896" providerId="ADAL" clId="{8231A80D-C760-B643-8C37-FDEC51F1A89F}" dt="2019-12-02T17:36:09.820" v="1248" actId="478"/>
          <ac:spMkLst>
            <pc:docMk/>
            <pc:sldMk cId="2301034638" sldId="296"/>
            <ac:spMk id="11" creationId="{49642837-9100-3346-8136-5846DEA0DEBC}"/>
          </ac:spMkLst>
        </pc:spChg>
        <pc:spChg chg="add mod">
          <ac:chgData name="Meng-Ling Tseng" userId="c458b0af-d8d6-44b3-b49d-70d9db3ee896" providerId="ADAL" clId="{8231A80D-C760-B643-8C37-FDEC51F1A89F}" dt="2019-12-02T17:53:07.424" v="1629" actId="1076"/>
          <ac:spMkLst>
            <pc:docMk/>
            <pc:sldMk cId="2301034638" sldId="296"/>
            <ac:spMk id="12" creationId="{09318788-6D46-394D-B6A0-1A2DB2AE4877}"/>
          </ac:spMkLst>
        </pc:spChg>
        <pc:picChg chg="add mod">
          <ac:chgData name="Meng-Ling Tseng" userId="c458b0af-d8d6-44b3-b49d-70d9db3ee896" providerId="ADAL" clId="{8231A80D-C760-B643-8C37-FDEC51F1A89F}" dt="2019-12-02T17:39:18.712" v="1272" actId="1076"/>
          <ac:picMkLst>
            <pc:docMk/>
            <pc:sldMk cId="2301034638" sldId="296"/>
            <ac:picMk id="3" creationId="{85A3858D-68C1-564F-ABD8-05589330659D}"/>
          </ac:picMkLst>
        </pc:picChg>
      </pc:sldChg>
      <pc:sldChg chg="add del">
        <pc:chgData name="Meng-Ling Tseng" userId="c458b0af-d8d6-44b3-b49d-70d9db3ee896" providerId="ADAL" clId="{8231A80D-C760-B643-8C37-FDEC51F1A89F}" dt="2019-12-02T17:35:17.782" v="1177"/>
        <pc:sldMkLst>
          <pc:docMk/>
          <pc:sldMk cId="3520903437" sldId="296"/>
        </pc:sldMkLst>
      </pc:sldChg>
      <pc:sldChg chg="addSp delSp modSp add">
        <pc:chgData name="Meng-Ling Tseng" userId="c458b0af-d8d6-44b3-b49d-70d9db3ee896" providerId="ADAL" clId="{8231A80D-C760-B643-8C37-FDEC51F1A89F}" dt="2019-12-02T17:46:29.760" v="1552" actId="1076"/>
        <pc:sldMkLst>
          <pc:docMk/>
          <pc:sldMk cId="3493759565" sldId="297"/>
        </pc:sldMkLst>
        <pc:spChg chg="mod">
          <ac:chgData name="Meng-Ling Tseng" userId="c458b0af-d8d6-44b3-b49d-70d9db3ee896" providerId="ADAL" clId="{8231A80D-C760-B643-8C37-FDEC51F1A89F}" dt="2019-12-02T17:46:25.747" v="1551" actId="20577"/>
          <ac:spMkLst>
            <pc:docMk/>
            <pc:sldMk cId="3493759565" sldId="297"/>
            <ac:spMk id="2" creationId="{8CD053A3-9C5B-1441-85FA-C9792C6E8954}"/>
          </ac:spMkLst>
        </pc:spChg>
        <pc:spChg chg="del">
          <ac:chgData name="Meng-Ling Tseng" userId="c458b0af-d8d6-44b3-b49d-70d9db3ee896" providerId="ADAL" clId="{8231A80D-C760-B643-8C37-FDEC51F1A89F}" dt="2019-12-02T17:45:25.325" v="1509"/>
          <ac:spMkLst>
            <pc:docMk/>
            <pc:sldMk cId="3493759565" sldId="297"/>
            <ac:spMk id="3" creationId="{F530A6C7-5D41-0B46-AB88-62893FD196D4}"/>
          </ac:spMkLst>
        </pc:spChg>
        <pc:spChg chg="add del mod">
          <ac:chgData name="Meng-Ling Tseng" userId="c458b0af-d8d6-44b3-b49d-70d9db3ee896" providerId="ADAL" clId="{8231A80D-C760-B643-8C37-FDEC51F1A89F}" dt="2019-12-02T17:45:33.959" v="1511"/>
          <ac:spMkLst>
            <pc:docMk/>
            <pc:sldMk cId="3493759565" sldId="297"/>
            <ac:spMk id="9" creationId="{938F94D0-40EA-0A4A-BBC5-EF53F2DC1D09}"/>
          </ac:spMkLst>
        </pc:spChg>
        <pc:spChg chg="add del mod">
          <ac:chgData name="Meng-Ling Tseng" userId="c458b0af-d8d6-44b3-b49d-70d9db3ee896" providerId="ADAL" clId="{8231A80D-C760-B643-8C37-FDEC51F1A89F}" dt="2019-12-02T17:45:57.396" v="1513"/>
          <ac:spMkLst>
            <pc:docMk/>
            <pc:sldMk cId="3493759565" sldId="297"/>
            <ac:spMk id="13" creationId="{D374AB47-5471-2F4B-9245-8849910BFC46}"/>
          </ac:spMkLst>
        </pc:spChg>
        <pc:picChg chg="add del mod">
          <ac:chgData name="Meng-Ling Tseng" userId="c458b0af-d8d6-44b3-b49d-70d9db3ee896" providerId="ADAL" clId="{8231A80D-C760-B643-8C37-FDEC51F1A89F}" dt="2019-12-02T17:45:27.678" v="1510" actId="478"/>
          <ac:picMkLst>
            <pc:docMk/>
            <pc:sldMk cId="3493759565" sldId="297"/>
            <ac:picMk id="7" creationId="{774E962A-A3A0-104B-8DD7-CE9BEA50DB16}"/>
          </ac:picMkLst>
        </pc:picChg>
        <pc:picChg chg="add del mod">
          <ac:chgData name="Meng-Ling Tseng" userId="c458b0af-d8d6-44b3-b49d-70d9db3ee896" providerId="ADAL" clId="{8231A80D-C760-B643-8C37-FDEC51F1A89F}" dt="2019-12-02T17:45:36.107" v="1512" actId="478"/>
          <ac:picMkLst>
            <pc:docMk/>
            <pc:sldMk cId="3493759565" sldId="297"/>
            <ac:picMk id="11" creationId="{42D75464-9323-974E-9281-026D24AC5356}"/>
          </ac:picMkLst>
        </pc:picChg>
        <pc:picChg chg="add mod">
          <ac:chgData name="Meng-Ling Tseng" userId="c458b0af-d8d6-44b3-b49d-70d9db3ee896" providerId="ADAL" clId="{8231A80D-C760-B643-8C37-FDEC51F1A89F}" dt="2019-12-02T17:46:29.760" v="1552" actId="1076"/>
          <ac:picMkLst>
            <pc:docMk/>
            <pc:sldMk cId="3493759565" sldId="297"/>
            <ac:picMk id="15" creationId="{A93D6DA2-B161-7A45-AC81-FAD2C4E9F19A}"/>
          </ac:picMkLst>
        </pc:picChg>
      </pc:sldChg>
      <pc:sldChg chg="addSp delSp modSp add ord">
        <pc:chgData name="Meng-Ling Tseng" userId="c458b0af-d8d6-44b3-b49d-70d9db3ee896" providerId="ADAL" clId="{8231A80D-C760-B643-8C37-FDEC51F1A89F}" dt="2019-12-02T18:11:09.898" v="1857"/>
        <pc:sldMkLst>
          <pc:docMk/>
          <pc:sldMk cId="1487382623" sldId="298"/>
        </pc:sldMkLst>
        <pc:spChg chg="mod">
          <ac:chgData name="Meng-Ling Tseng" userId="c458b0af-d8d6-44b3-b49d-70d9db3ee896" providerId="ADAL" clId="{8231A80D-C760-B643-8C37-FDEC51F1A89F}" dt="2019-12-02T17:59:16.751" v="1697" actId="20577"/>
          <ac:spMkLst>
            <pc:docMk/>
            <pc:sldMk cId="1487382623" sldId="298"/>
            <ac:spMk id="2" creationId="{8CD053A3-9C5B-1441-85FA-C9792C6E8954}"/>
          </ac:spMkLst>
        </pc:spChg>
        <pc:spChg chg="add del mod">
          <ac:chgData name="Meng-Ling Tseng" userId="c458b0af-d8d6-44b3-b49d-70d9db3ee896" providerId="ADAL" clId="{8231A80D-C760-B643-8C37-FDEC51F1A89F}" dt="2019-12-02T17:59:05.054" v="1674" actId="478"/>
          <ac:spMkLst>
            <pc:docMk/>
            <pc:sldMk cId="1487382623" sldId="298"/>
            <ac:spMk id="7" creationId="{E99BE375-8675-A146-88F8-4AD8CD7A0081}"/>
          </ac:spMkLst>
        </pc:spChg>
        <pc:spChg chg="add mod">
          <ac:chgData name="Meng-Ling Tseng" userId="c458b0af-d8d6-44b3-b49d-70d9db3ee896" providerId="ADAL" clId="{8231A80D-C760-B643-8C37-FDEC51F1A89F}" dt="2019-12-02T18:07:05.822" v="1827" actId="1076"/>
          <ac:spMkLst>
            <pc:docMk/>
            <pc:sldMk cId="1487382623" sldId="298"/>
            <ac:spMk id="9" creationId="{AC6AF2A4-2509-584A-A962-C3E46229F836}"/>
          </ac:spMkLst>
        </pc:spChg>
        <pc:spChg chg="add mod">
          <ac:chgData name="Meng-Ling Tseng" userId="c458b0af-d8d6-44b3-b49d-70d9db3ee896" providerId="ADAL" clId="{8231A80D-C760-B643-8C37-FDEC51F1A89F}" dt="2019-12-02T18:07:03.437" v="1826" actId="1076"/>
          <ac:spMkLst>
            <pc:docMk/>
            <pc:sldMk cId="1487382623" sldId="298"/>
            <ac:spMk id="11" creationId="{5063E795-CB8E-BB41-B3A6-648B6C9E2E5A}"/>
          </ac:spMkLst>
        </pc:spChg>
        <pc:spChg chg="add del mod">
          <ac:chgData name="Meng-Ling Tseng" userId="c458b0af-d8d6-44b3-b49d-70d9db3ee896" providerId="ADAL" clId="{8231A80D-C760-B643-8C37-FDEC51F1A89F}" dt="2019-12-02T18:09:13.789" v="1846" actId="20577"/>
          <ac:spMkLst>
            <pc:docMk/>
            <pc:sldMk cId="1487382623" sldId="298"/>
            <ac:spMk id="14" creationId="{F4ACEA48-3EB8-3846-ABD2-A2B89A1A8C28}"/>
          </ac:spMkLst>
        </pc:spChg>
        <pc:spChg chg="add mod">
          <ac:chgData name="Meng-Ling Tseng" userId="c458b0af-d8d6-44b3-b49d-70d9db3ee896" providerId="ADAL" clId="{8231A80D-C760-B643-8C37-FDEC51F1A89F}" dt="2019-12-02T18:09:20.953" v="1850" actId="20577"/>
          <ac:spMkLst>
            <pc:docMk/>
            <pc:sldMk cId="1487382623" sldId="298"/>
            <ac:spMk id="16" creationId="{06A5076D-E899-6C47-B9D8-73A5B14FA837}"/>
          </ac:spMkLst>
        </pc:spChg>
        <pc:picChg chg="add mod">
          <ac:chgData name="Meng-Ling Tseng" userId="c458b0af-d8d6-44b3-b49d-70d9db3ee896" providerId="ADAL" clId="{8231A80D-C760-B643-8C37-FDEC51F1A89F}" dt="2019-12-02T18:06:55.693" v="1824" actId="14100"/>
          <ac:picMkLst>
            <pc:docMk/>
            <pc:sldMk cId="1487382623" sldId="298"/>
            <ac:picMk id="3" creationId="{80546A8F-3179-AB45-9524-CFC402DA83EE}"/>
          </ac:picMkLst>
        </pc:picChg>
        <pc:picChg chg="add mod">
          <ac:chgData name="Meng-Ling Tseng" userId="c458b0af-d8d6-44b3-b49d-70d9db3ee896" providerId="ADAL" clId="{8231A80D-C760-B643-8C37-FDEC51F1A89F}" dt="2019-12-02T18:07:00.280" v="1825" actId="14100"/>
          <ac:picMkLst>
            <pc:docMk/>
            <pc:sldMk cId="1487382623" sldId="298"/>
            <ac:picMk id="8" creationId="{55FA6E2B-E33B-0B4F-83F9-FA0D8A1D9153}"/>
          </ac:picMkLst>
        </pc:picChg>
        <pc:picChg chg="add mod">
          <ac:chgData name="Meng-Ling Tseng" userId="c458b0af-d8d6-44b3-b49d-70d9db3ee896" providerId="ADAL" clId="{8231A80D-C760-B643-8C37-FDEC51F1A89F}" dt="2019-12-02T18:08:33.836" v="1840" actId="1036"/>
          <ac:picMkLst>
            <pc:docMk/>
            <pc:sldMk cId="1487382623" sldId="298"/>
            <ac:picMk id="10" creationId="{DBA98883-EDB9-B847-919F-7C7C23981407}"/>
          </ac:picMkLst>
        </pc:picChg>
        <pc:picChg chg="add mod">
          <ac:chgData name="Meng-Ling Tseng" userId="c458b0af-d8d6-44b3-b49d-70d9db3ee896" providerId="ADAL" clId="{8231A80D-C760-B643-8C37-FDEC51F1A89F}" dt="2019-12-02T18:07:43.866" v="1832" actId="1076"/>
          <ac:picMkLst>
            <pc:docMk/>
            <pc:sldMk cId="1487382623" sldId="298"/>
            <ac:picMk id="12" creationId="{D5F8DA7F-866D-9848-BA6F-3F6E9B8FEEB1}"/>
          </ac:picMkLst>
        </pc:picChg>
        <pc:picChg chg="del">
          <ac:chgData name="Meng-Ling Tseng" userId="c458b0af-d8d6-44b3-b49d-70d9db3ee896" providerId="ADAL" clId="{8231A80D-C760-B643-8C37-FDEC51F1A89F}" dt="2019-12-02T17:59:01.637" v="1673" actId="478"/>
          <ac:picMkLst>
            <pc:docMk/>
            <pc:sldMk cId="1487382623" sldId="298"/>
            <ac:picMk id="15" creationId="{A93D6DA2-B161-7A45-AC81-FAD2C4E9F19A}"/>
          </ac:picMkLst>
        </pc:picChg>
      </pc:sldChg>
      <pc:sldChg chg="addSp delSp modSp add del">
        <pc:chgData name="Meng-Ling Tseng" userId="c458b0af-d8d6-44b3-b49d-70d9db3ee896" providerId="ADAL" clId="{8231A80D-C760-B643-8C37-FDEC51F1A89F}" dt="2019-12-02T19:22:50.450" v="8487" actId="2696"/>
        <pc:sldMkLst>
          <pc:docMk/>
          <pc:sldMk cId="911738189" sldId="299"/>
        </pc:sldMkLst>
        <pc:spChg chg="mod">
          <ac:chgData name="Meng-Ling Tseng" userId="c458b0af-d8d6-44b3-b49d-70d9db3ee896" providerId="ADAL" clId="{8231A80D-C760-B643-8C37-FDEC51F1A89F}" dt="2019-12-02T19:08:45.619" v="6511" actId="20577"/>
          <ac:spMkLst>
            <pc:docMk/>
            <pc:sldMk cId="911738189" sldId="299"/>
            <ac:spMk id="2" creationId="{1403E4A4-3F53-4C46-8E7C-FC1A52146E4C}"/>
          </ac:spMkLst>
        </pc:spChg>
        <pc:spChg chg="del">
          <ac:chgData name="Meng-Ling Tseng" userId="c458b0af-d8d6-44b3-b49d-70d9db3ee896" providerId="ADAL" clId="{8231A80D-C760-B643-8C37-FDEC51F1A89F}" dt="2019-12-02T18:29:44.058" v="2414" actId="478"/>
          <ac:spMkLst>
            <pc:docMk/>
            <pc:sldMk cId="911738189" sldId="299"/>
            <ac:spMk id="4" creationId="{6D06DFEA-2017-FC43-8F6F-0D1B7BAF2D30}"/>
          </ac:spMkLst>
        </pc:spChg>
        <pc:spChg chg="mod">
          <ac:chgData name="Meng-Ling Tseng" userId="c458b0af-d8d6-44b3-b49d-70d9db3ee896" providerId="ADAL" clId="{8231A80D-C760-B643-8C37-FDEC51F1A89F}" dt="2019-12-02T18:29:56.503" v="2417" actId="1076"/>
          <ac:spMkLst>
            <pc:docMk/>
            <pc:sldMk cId="911738189" sldId="299"/>
            <ac:spMk id="9" creationId="{8B7A8990-34D1-C747-92DD-FAEFF2FC1FE7}"/>
          </ac:spMkLst>
        </pc:spChg>
        <pc:spChg chg="mod">
          <ac:chgData name="Meng-Ling Tseng" userId="c458b0af-d8d6-44b3-b49d-70d9db3ee896" providerId="ADAL" clId="{8231A80D-C760-B643-8C37-FDEC51F1A89F}" dt="2019-12-02T18:30:03.017" v="2419" actId="1076"/>
          <ac:spMkLst>
            <pc:docMk/>
            <pc:sldMk cId="911738189" sldId="299"/>
            <ac:spMk id="10" creationId="{84F1A369-5064-A541-8E38-170972E8AA08}"/>
          </ac:spMkLst>
        </pc:spChg>
        <pc:spChg chg="mod">
          <ac:chgData name="Meng-Ling Tseng" userId="c458b0af-d8d6-44b3-b49d-70d9db3ee896" providerId="ADAL" clId="{8231A80D-C760-B643-8C37-FDEC51F1A89F}" dt="2019-12-02T18:32:42.992" v="2447" actId="1076"/>
          <ac:spMkLst>
            <pc:docMk/>
            <pc:sldMk cId="911738189" sldId="299"/>
            <ac:spMk id="11" creationId="{85C27AC2-F64A-C64E-9AD1-4B76CF385E73}"/>
          </ac:spMkLst>
        </pc:spChg>
        <pc:spChg chg="mod">
          <ac:chgData name="Meng-Ling Tseng" userId="c458b0af-d8d6-44b3-b49d-70d9db3ee896" providerId="ADAL" clId="{8231A80D-C760-B643-8C37-FDEC51F1A89F}" dt="2019-12-02T18:29:54.205" v="2416" actId="1076"/>
          <ac:spMkLst>
            <pc:docMk/>
            <pc:sldMk cId="911738189" sldId="299"/>
            <ac:spMk id="12" creationId="{601C5291-03D6-AB44-9D5C-D0A11F4346BA}"/>
          </ac:spMkLst>
        </pc:spChg>
        <pc:spChg chg="mod">
          <ac:chgData name="Meng-Ling Tseng" userId="c458b0af-d8d6-44b3-b49d-70d9db3ee896" providerId="ADAL" clId="{8231A80D-C760-B643-8C37-FDEC51F1A89F}" dt="2019-12-02T18:29:51.670" v="2415" actId="1076"/>
          <ac:spMkLst>
            <pc:docMk/>
            <pc:sldMk cId="911738189" sldId="299"/>
            <ac:spMk id="13" creationId="{83313853-3254-6043-B2A6-78E810DA9955}"/>
          </ac:spMkLst>
        </pc:spChg>
        <pc:spChg chg="mod">
          <ac:chgData name="Meng-Ling Tseng" userId="c458b0af-d8d6-44b3-b49d-70d9db3ee896" providerId="ADAL" clId="{8231A80D-C760-B643-8C37-FDEC51F1A89F}" dt="2019-12-02T18:33:55.712" v="2485" actId="1037"/>
          <ac:spMkLst>
            <pc:docMk/>
            <pc:sldMk cId="911738189" sldId="299"/>
            <ac:spMk id="14" creationId="{0D29F645-A756-394B-89A8-B55527B9F018}"/>
          </ac:spMkLst>
        </pc:spChg>
        <pc:spChg chg="mod">
          <ac:chgData name="Meng-Ling Tseng" userId="c458b0af-d8d6-44b3-b49d-70d9db3ee896" providerId="ADAL" clId="{8231A80D-C760-B643-8C37-FDEC51F1A89F}" dt="2019-12-02T18:29:42.250" v="2413" actId="20577"/>
          <ac:spMkLst>
            <pc:docMk/>
            <pc:sldMk cId="911738189" sldId="299"/>
            <ac:spMk id="15" creationId="{0038244B-3409-7D49-8BCA-129B8FB74828}"/>
          </ac:spMkLst>
        </pc:spChg>
        <pc:spChg chg="add del">
          <ac:chgData name="Meng-Ling Tseng" userId="c458b0af-d8d6-44b3-b49d-70d9db3ee896" providerId="ADAL" clId="{8231A80D-C760-B643-8C37-FDEC51F1A89F}" dt="2019-12-02T18:32:43.163" v="2448"/>
          <ac:spMkLst>
            <pc:docMk/>
            <pc:sldMk cId="911738189" sldId="299"/>
            <ac:spMk id="16" creationId="{E88E3E35-2B17-3B47-9610-E0B5AEE95F11}"/>
          </ac:spMkLst>
        </pc:spChg>
      </pc:sldChg>
      <pc:sldChg chg="add del">
        <pc:chgData name="Meng-Ling Tseng" userId="c458b0af-d8d6-44b3-b49d-70d9db3ee896" providerId="ADAL" clId="{8231A80D-C760-B643-8C37-FDEC51F1A89F}" dt="2019-12-02T20:53:55.645" v="12061" actId="2696"/>
        <pc:sldMkLst>
          <pc:docMk/>
          <pc:sldMk cId="2626555672" sldId="299"/>
        </pc:sldMkLst>
      </pc:sldChg>
      <pc:sldChg chg="addSp modSp add">
        <pc:chgData name="Meng-Ling Tseng" userId="c458b0af-d8d6-44b3-b49d-70d9db3ee896" providerId="ADAL" clId="{8231A80D-C760-B643-8C37-FDEC51F1A89F}" dt="2019-12-02T22:15:20.554" v="12542" actId="20577"/>
        <pc:sldMkLst>
          <pc:docMk/>
          <pc:sldMk cId="3433474348" sldId="299"/>
        </pc:sldMkLst>
        <pc:spChg chg="add mod">
          <ac:chgData name="Meng-Ling Tseng" userId="c458b0af-d8d6-44b3-b49d-70d9db3ee896" providerId="ADAL" clId="{8231A80D-C760-B643-8C37-FDEC51F1A89F}" dt="2019-12-02T22:15:20.554" v="12542" actId="20577"/>
          <ac:spMkLst>
            <pc:docMk/>
            <pc:sldMk cId="3433474348" sldId="299"/>
            <ac:spMk id="4" creationId="{0AD6D136-F41E-C840-888D-A50CF126D34D}"/>
          </ac:spMkLst>
        </pc:spChg>
      </pc:sldChg>
      <pc:sldChg chg="delSp modSp add modNotesTx">
        <pc:chgData name="Meng-Ling Tseng" userId="c458b0af-d8d6-44b3-b49d-70d9db3ee896" providerId="ADAL" clId="{8231A80D-C760-B643-8C37-FDEC51F1A89F}" dt="2019-12-03T01:36:21.533" v="13987" actId="1076"/>
        <pc:sldMkLst>
          <pc:docMk/>
          <pc:sldMk cId="3993890349" sldId="300"/>
        </pc:sldMkLst>
        <pc:spChg chg="mod">
          <ac:chgData name="Meng-Ling Tseng" userId="c458b0af-d8d6-44b3-b49d-70d9db3ee896" providerId="ADAL" clId="{8231A80D-C760-B643-8C37-FDEC51F1A89F}" dt="2019-12-03T01:36:14.850" v="13984" actId="20577"/>
          <ac:spMkLst>
            <pc:docMk/>
            <pc:sldMk cId="3993890349" sldId="300"/>
            <ac:spMk id="5" creationId="{549C97C2-5DEA-6C4D-B82C-3F1E49EE1C65}"/>
          </ac:spMkLst>
        </pc:spChg>
        <pc:spChg chg="del">
          <ac:chgData name="Meng-Ling Tseng" userId="c458b0af-d8d6-44b3-b49d-70d9db3ee896" providerId="ADAL" clId="{8231A80D-C760-B643-8C37-FDEC51F1A89F}" dt="2019-12-03T01:35:46.378" v="13924" actId="478"/>
          <ac:spMkLst>
            <pc:docMk/>
            <pc:sldMk cId="3993890349" sldId="300"/>
            <ac:spMk id="6" creationId="{C48750A1-65C4-994C-85C4-AB0B1CF577C0}"/>
          </ac:spMkLst>
        </pc:spChg>
        <pc:picChg chg="mod">
          <ac:chgData name="Meng-Ling Tseng" userId="c458b0af-d8d6-44b3-b49d-70d9db3ee896" providerId="ADAL" clId="{8231A80D-C760-B643-8C37-FDEC51F1A89F}" dt="2019-12-03T01:36:21.533" v="13987" actId="1076"/>
          <ac:picMkLst>
            <pc:docMk/>
            <pc:sldMk cId="3993890349" sldId="300"/>
            <ac:picMk id="9" creationId="{DF395742-D21F-3641-90D5-141C4839BB56}"/>
          </ac:picMkLst>
        </pc:picChg>
      </pc:sldChg>
      <pc:sldChg chg="delSp modSp add del">
        <pc:chgData name="Meng-Ling Tseng" userId="c458b0af-d8d6-44b3-b49d-70d9db3ee896" providerId="ADAL" clId="{8231A80D-C760-B643-8C37-FDEC51F1A89F}" dt="2019-12-02T20:33:01.827" v="9053" actId="2696"/>
        <pc:sldMkLst>
          <pc:docMk/>
          <pc:sldMk cId="4280561183" sldId="300"/>
        </pc:sldMkLst>
        <pc:spChg chg="mod">
          <ac:chgData name="Meng-Ling Tseng" userId="c458b0af-d8d6-44b3-b49d-70d9db3ee896" providerId="ADAL" clId="{8231A80D-C760-B643-8C37-FDEC51F1A89F}" dt="2019-12-02T18:36:55.468" v="2597" actId="20577"/>
          <ac:spMkLst>
            <pc:docMk/>
            <pc:sldMk cId="4280561183" sldId="300"/>
            <ac:spMk id="2" creationId="{1403E4A4-3F53-4C46-8E7C-FC1A52146E4C}"/>
          </ac:spMkLst>
        </pc:spChg>
        <pc:spChg chg="del">
          <ac:chgData name="Meng-Ling Tseng" userId="c458b0af-d8d6-44b3-b49d-70d9db3ee896" providerId="ADAL" clId="{8231A80D-C760-B643-8C37-FDEC51F1A89F}" dt="2019-12-02T18:35:42.181" v="2552" actId="478"/>
          <ac:spMkLst>
            <pc:docMk/>
            <pc:sldMk cId="4280561183" sldId="300"/>
            <ac:spMk id="3" creationId="{1E2917E9-FE37-F346-A3DF-EB7E81932E5C}"/>
          </ac:spMkLst>
        </pc:spChg>
        <pc:spChg chg="mod">
          <ac:chgData name="Meng-Ling Tseng" userId="c458b0af-d8d6-44b3-b49d-70d9db3ee896" providerId="ADAL" clId="{8231A80D-C760-B643-8C37-FDEC51F1A89F}" dt="2019-12-02T18:35:55.830" v="2556" actId="1076"/>
          <ac:spMkLst>
            <pc:docMk/>
            <pc:sldMk cId="4280561183" sldId="300"/>
            <ac:spMk id="9" creationId="{8B7A8990-34D1-C747-92DD-FAEFF2FC1FE7}"/>
          </ac:spMkLst>
        </pc:spChg>
        <pc:spChg chg="mod">
          <ac:chgData name="Meng-Ling Tseng" userId="c458b0af-d8d6-44b3-b49d-70d9db3ee896" providerId="ADAL" clId="{8231A80D-C760-B643-8C37-FDEC51F1A89F}" dt="2019-12-02T18:38:03.326" v="2636" actId="1038"/>
          <ac:spMkLst>
            <pc:docMk/>
            <pc:sldMk cId="4280561183" sldId="300"/>
            <ac:spMk id="10" creationId="{84F1A369-5064-A541-8E38-170972E8AA08}"/>
          </ac:spMkLst>
        </pc:spChg>
        <pc:spChg chg="mod">
          <ac:chgData name="Meng-Ling Tseng" userId="c458b0af-d8d6-44b3-b49d-70d9db3ee896" providerId="ADAL" clId="{8231A80D-C760-B643-8C37-FDEC51F1A89F}" dt="2019-12-02T18:38:00.549" v="2633" actId="1038"/>
          <ac:spMkLst>
            <pc:docMk/>
            <pc:sldMk cId="4280561183" sldId="300"/>
            <ac:spMk id="11" creationId="{85C27AC2-F64A-C64E-9AD1-4B76CF385E73}"/>
          </ac:spMkLst>
        </pc:spChg>
        <pc:spChg chg="mod">
          <ac:chgData name="Meng-Ling Tseng" userId="c458b0af-d8d6-44b3-b49d-70d9db3ee896" providerId="ADAL" clId="{8231A80D-C760-B643-8C37-FDEC51F1A89F}" dt="2019-12-02T18:35:45.462" v="2553" actId="1076"/>
          <ac:spMkLst>
            <pc:docMk/>
            <pc:sldMk cId="4280561183" sldId="300"/>
            <ac:spMk id="12" creationId="{601C5291-03D6-AB44-9D5C-D0A11F4346BA}"/>
          </ac:spMkLst>
        </pc:spChg>
        <pc:spChg chg="mod">
          <ac:chgData name="Meng-Ling Tseng" userId="c458b0af-d8d6-44b3-b49d-70d9db3ee896" providerId="ADAL" clId="{8231A80D-C760-B643-8C37-FDEC51F1A89F}" dt="2019-12-02T18:35:48.653" v="2554" actId="1076"/>
          <ac:spMkLst>
            <pc:docMk/>
            <pc:sldMk cId="4280561183" sldId="300"/>
            <ac:spMk id="13" creationId="{83313853-3254-6043-B2A6-78E810DA9955}"/>
          </ac:spMkLst>
        </pc:spChg>
        <pc:spChg chg="mod">
          <ac:chgData name="Meng-Ling Tseng" userId="c458b0af-d8d6-44b3-b49d-70d9db3ee896" providerId="ADAL" clId="{8231A80D-C760-B643-8C37-FDEC51F1A89F}" dt="2019-12-02T18:37:30.805" v="2606" actId="1076"/>
          <ac:spMkLst>
            <pc:docMk/>
            <pc:sldMk cId="4280561183" sldId="300"/>
            <ac:spMk id="14" creationId="{0D29F645-A756-394B-89A8-B55527B9F018}"/>
          </ac:spMkLst>
        </pc:spChg>
        <pc:spChg chg="mod">
          <ac:chgData name="Meng-Ling Tseng" userId="c458b0af-d8d6-44b3-b49d-70d9db3ee896" providerId="ADAL" clId="{8231A80D-C760-B643-8C37-FDEC51F1A89F}" dt="2019-12-02T18:35:39.590" v="2551" actId="20577"/>
          <ac:spMkLst>
            <pc:docMk/>
            <pc:sldMk cId="4280561183" sldId="300"/>
            <ac:spMk id="15" creationId="{0038244B-3409-7D49-8BCA-129B8FB74828}"/>
          </ac:spMkLst>
        </pc:spChg>
      </pc:sldChg>
    </pc:docChg>
  </pc:docChgLst>
  <pc:docChgLst>
    <pc:chgData name="German Andres Zamora Moreno" userId="929e6361-2728-45cc-b20d-b3d3abc63b2e" providerId="ADAL" clId="{77E5D878-02C3-49D4-9C34-4635C133150F}"/>
    <pc:docChg chg="undo custSel addSld modSld">
      <pc:chgData name="German Andres Zamora Moreno" userId="929e6361-2728-45cc-b20d-b3d3abc63b2e" providerId="ADAL" clId="{77E5D878-02C3-49D4-9C34-4635C133150F}" dt="2019-12-03T03:44:44.176" v="762" actId="20577"/>
      <pc:docMkLst>
        <pc:docMk/>
      </pc:docMkLst>
      <pc:sldChg chg="modSp">
        <pc:chgData name="German Andres Zamora Moreno" userId="929e6361-2728-45cc-b20d-b3d3abc63b2e" providerId="ADAL" clId="{77E5D878-02C3-49D4-9C34-4635C133150F}" dt="2019-12-02T03:12:51.396" v="0"/>
        <pc:sldMkLst>
          <pc:docMk/>
          <pc:sldMk cId="3196597082" sldId="261"/>
        </pc:sldMkLst>
        <pc:spChg chg="mod">
          <ac:chgData name="German Andres Zamora Moreno" userId="929e6361-2728-45cc-b20d-b3d3abc63b2e" providerId="ADAL" clId="{77E5D878-02C3-49D4-9C34-4635C133150F}" dt="2019-12-02T03:12:51.396" v="0"/>
          <ac:spMkLst>
            <pc:docMk/>
            <pc:sldMk cId="3196597082" sldId="261"/>
            <ac:spMk id="18" creationId="{184EDACF-59B9-3A43-A8DC-596992C13DDA}"/>
          </ac:spMkLst>
        </pc:spChg>
      </pc:sldChg>
      <pc:sldChg chg="addSp delSp modSp delAnim modAnim">
        <pc:chgData name="German Andres Zamora Moreno" userId="929e6361-2728-45cc-b20d-b3d3abc63b2e" providerId="ADAL" clId="{77E5D878-02C3-49D4-9C34-4635C133150F}" dt="2019-12-02T21:49:08.768" v="744"/>
        <pc:sldMkLst>
          <pc:docMk/>
          <pc:sldMk cId="2648148861" sldId="264"/>
        </pc:sldMkLst>
        <pc:spChg chg="mod">
          <ac:chgData name="German Andres Zamora Moreno" userId="929e6361-2728-45cc-b20d-b3d3abc63b2e" providerId="ADAL" clId="{77E5D878-02C3-49D4-9C34-4635C133150F}" dt="2019-12-02T03:13:31.130" v="34" actId="1037"/>
          <ac:spMkLst>
            <pc:docMk/>
            <pc:sldMk cId="2648148861" sldId="264"/>
            <ac:spMk id="2" creationId="{1403E4A4-3F53-4C46-8E7C-FC1A52146E4C}"/>
          </ac:spMkLst>
        </pc:spChg>
        <pc:spChg chg="add mod">
          <ac:chgData name="German Andres Zamora Moreno" userId="929e6361-2728-45cc-b20d-b3d3abc63b2e" providerId="ADAL" clId="{77E5D878-02C3-49D4-9C34-4635C133150F}" dt="2019-12-02T03:14:47.949" v="43" actId="552"/>
          <ac:spMkLst>
            <pc:docMk/>
            <pc:sldMk cId="2648148861" sldId="264"/>
            <ac:spMk id="6" creationId="{8E842D6B-6BC8-4732-990B-2096AB841A13}"/>
          </ac:spMkLst>
        </pc:spChg>
        <pc:spChg chg="mod">
          <ac:chgData name="German Andres Zamora Moreno" userId="929e6361-2728-45cc-b20d-b3d3abc63b2e" providerId="ADAL" clId="{77E5D878-02C3-49D4-9C34-4635C133150F}" dt="2019-12-02T03:20:56.689" v="319" actId="1036"/>
          <ac:spMkLst>
            <pc:docMk/>
            <pc:sldMk cId="2648148861" sldId="264"/>
            <ac:spMk id="8" creationId="{E5244F11-5EB6-174F-88EA-AB55737343A7}"/>
          </ac:spMkLst>
        </pc:spChg>
        <pc:spChg chg="add mod">
          <ac:chgData name="German Andres Zamora Moreno" userId="929e6361-2728-45cc-b20d-b3d3abc63b2e" providerId="ADAL" clId="{77E5D878-02C3-49D4-9C34-4635C133150F}" dt="2019-12-02T03:14:47.949" v="43" actId="552"/>
          <ac:spMkLst>
            <pc:docMk/>
            <pc:sldMk cId="2648148861" sldId="264"/>
            <ac:spMk id="9" creationId="{79565615-4F76-4200-959A-DFD86E85DE22}"/>
          </ac:spMkLst>
        </pc:spChg>
        <pc:spChg chg="add mod">
          <ac:chgData name="German Andres Zamora Moreno" userId="929e6361-2728-45cc-b20d-b3d3abc63b2e" providerId="ADAL" clId="{77E5D878-02C3-49D4-9C34-4635C133150F}" dt="2019-12-02T03:16:42.579" v="81" actId="1036"/>
          <ac:spMkLst>
            <pc:docMk/>
            <pc:sldMk cId="2648148861" sldId="264"/>
            <ac:spMk id="11" creationId="{8ABE1FB2-5ECB-4F32-ADD1-8B40BAF326BE}"/>
          </ac:spMkLst>
        </pc:spChg>
        <pc:spChg chg="add mod">
          <ac:chgData name="German Andres Zamora Moreno" userId="929e6361-2728-45cc-b20d-b3d3abc63b2e" providerId="ADAL" clId="{77E5D878-02C3-49D4-9C34-4635C133150F}" dt="2019-12-02T03:17:31.580" v="139" actId="1035"/>
          <ac:spMkLst>
            <pc:docMk/>
            <pc:sldMk cId="2648148861" sldId="264"/>
            <ac:spMk id="24" creationId="{177C9993-121E-4BE3-97C2-6D72E7FCE0EC}"/>
          </ac:spMkLst>
        </pc:spChg>
        <pc:spChg chg="add mod">
          <ac:chgData name="German Andres Zamora Moreno" userId="929e6361-2728-45cc-b20d-b3d3abc63b2e" providerId="ADAL" clId="{77E5D878-02C3-49D4-9C34-4635C133150F}" dt="2019-12-02T03:58:24.880" v="489" actId="1037"/>
          <ac:spMkLst>
            <pc:docMk/>
            <pc:sldMk cId="2648148861" sldId="264"/>
            <ac:spMk id="25" creationId="{66E67DB6-42C5-4FCE-91A0-E30B3551713A}"/>
          </ac:spMkLst>
        </pc:spChg>
        <pc:grpChg chg="add mod">
          <ac:chgData name="German Andres Zamora Moreno" userId="929e6361-2728-45cc-b20d-b3d3abc63b2e" providerId="ADAL" clId="{77E5D878-02C3-49D4-9C34-4635C133150F}" dt="2019-12-02T03:16:46.521" v="97" actId="1035"/>
          <ac:grpSpMkLst>
            <pc:docMk/>
            <pc:sldMk cId="2648148861" sldId="264"/>
            <ac:grpSpMk id="13" creationId="{9F93C611-25E9-483F-B93B-BE3A977BF7BF}"/>
          </ac:grpSpMkLst>
        </pc:grpChg>
        <pc:grpChg chg="add mod">
          <ac:chgData name="German Andres Zamora Moreno" userId="929e6361-2728-45cc-b20d-b3d3abc63b2e" providerId="ADAL" clId="{77E5D878-02C3-49D4-9C34-4635C133150F}" dt="2019-12-02T03:17:17.956" v="129" actId="1038"/>
          <ac:grpSpMkLst>
            <pc:docMk/>
            <pc:sldMk cId="2648148861" sldId="264"/>
            <ac:grpSpMk id="19" creationId="{D762D21E-8D38-4F6D-92B5-396FBD4B2EC1}"/>
          </ac:grpSpMkLst>
        </pc:grpChg>
        <pc:picChg chg="add mod">
          <ac:chgData name="German Andres Zamora Moreno" userId="929e6361-2728-45cc-b20d-b3d3abc63b2e" providerId="ADAL" clId="{77E5D878-02C3-49D4-9C34-4635C133150F}" dt="2019-12-02T03:14:59.919" v="55" actId="1038"/>
          <ac:picMkLst>
            <pc:docMk/>
            <pc:sldMk cId="2648148861" sldId="264"/>
            <ac:picMk id="5" creationId="{DE84692C-4DC3-4B7E-85E3-E3DE6E1623A1}"/>
          </ac:picMkLst>
        </pc:picChg>
        <pc:picChg chg="add mod">
          <ac:chgData name="German Andres Zamora Moreno" userId="929e6361-2728-45cc-b20d-b3d3abc63b2e" providerId="ADAL" clId="{77E5D878-02C3-49D4-9C34-4635C133150F}" dt="2019-12-02T03:16:32.104" v="76" actId="14100"/>
          <ac:picMkLst>
            <pc:docMk/>
            <pc:sldMk cId="2648148861" sldId="264"/>
            <ac:picMk id="10" creationId="{D0D023EC-28A4-4C02-962D-7EB98FF798CF}"/>
          </ac:picMkLst>
        </pc:picChg>
        <pc:picChg chg="add del mod">
          <ac:chgData name="German Andres Zamora Moreno" userId="929e6361-2728-45cc-b20d-b3d3abc63b2e" providerId="ADAL" clId="{77E5D878-02C3-49D4-9C34-4635C133150F}" dt="2019-12-02T21:39:58.766" v="636" actId="478"/>
          <ac:picMkLst>
            <pc:docMk/>
            <pc:sldMk cId="2648148861" sldId="264"/>
            <ac:picMk id="18" creationId="{284E8DF0-57BC-4412-90F4-413AAF5A7AFC}"/>
          </ac:picMkLst>
        </pc:picChg>
        <pc:picChg chg="add mod">
          <ac:chgData name="German Andres Zamora Moreno" userId="929e6361-2728-45cc-b20d-b3d3abc63b2e" providerId="ADAL" clId="{77E5D878-02C3-49D4-9C34-4635C133150F}" dt="2019-12-02T21:40:21.237" v="650" actId="1037"/>
          <ac:picMkLst>
            <pc:docMk/>
            <pc:sldMk cId="2648148861" sldId="264"/>
            <ac:picMk id="26" creationId="{DDB687C8-6259-4757-80C6-8B4D72CB438E}"/>
          </ac:picMkLst>
        </pc:picChg>
        <pc:cxnChg chg="add mod">
          <ac:chgData name="German Andres Zamora Moreno" userId="929e6361-2728-45cc-b20d-b3d3abc63b2e" providerId="ADAL" clId="{77E5D878-02C3-49D4-9C34-4635C133150F}" dt="2019-12-02T03:18:48.754" v="192" actId="13822"/>
          <ac:cxnSpMkLst>
            <pc:docMk/>
            <pc:sldMk cId="2648148861" sldId="264"/>
            <ac:cxnSpMk id="4" creationId="{4D9EB080-07DF-42EF-A4C5-34CC1FFD71F6}"/>
          </ac:cxnSpMkLst>
        </pc:cxnChg>
        <pc:cxnChg chg="add">
          <ac:chgData name="German Andres Zamora Moreno" userId="929e6361-2728-45cc-b20d-b3d3abc63b2e" providerId="ADAL" clId="{77E5D878-02C3-49D4-9C34-4635C133150F}" dt="2019-12-02T03:15:51.080" v="57"/>
          <ac:cxnSpMkLst>
            <pc:docMk/>
            <pc:sldMk cId="2648148861" sldId="264"/>
            <ac:cxnSpMk id="12" creationId="{9316BA12-5056-4E49-BFC4-58A3648E2C63}"/>
          </ac:cxnSpMkLst>
        </pc:cxnChg>
      </pc:sldChg>
      <pc:sldChg chg="modSp">
        <pc:chgData name="German Andres Zamora Moreno" userId="929e6361-2728-45cc-b20d-b3d3abc63b2e" providerId="ADAL" clId="{77E5D878-02C3-49D4-9C34-4635C133150F}" dt="2019-12-03T03:41:20.008" v="754" actId="20577"/>
        <pc:sldMkLst>
          <pc:docMk/>
          <pc:sldMk cId="3174025251" sldId="268"/>
        </pc:sldMkLst>
        <pc:spChg chg="mod">
          <ac:chgData name="German Andres Zamora Moreno" userId="929e6361-2728-45cc-b20d-b3d3abc63b2e" providerId="ADAL" clId="{77E5D878-02C3-49D4-9C34-4635C133150F}" dt="2019-12-02T03:34:29.192" v="437" actId="1037"/>
          <ac:spMkLst>
            <pc:docMk/>
            <pc:sldMk cId="3174025251" sldId="268"/>
            <ac:spMk id="7" creationId="{80E5CF3D-3499-8F49-9CFE-ED17DCBB79F1}"/>
          </ac:spMkLst>
        </pc:spChg>
        <pc:spChg chg="mod">
          <ac:chgData name="German Andres Zamora Moreno" userId="929e6361-2728-45cc-b20d-b3d3abc63b2e" providerId="ADAL" clId="{77E5D878-02C3-49D4-9C34-4635C133150F}" dt="2019-12-02T21:01:57.626" v="618" actId="1076"/>
          <ac:spMkLst>
            <pc:docMk/>
            <pc:sldMk cId="3174025251" sldId="268"/>
            <ac:spMk id="14" creationId="{BE67AB9E-D6FC-CE4A-9CFA-5ACC6C7CB5A4}"/>
          </ac:spMkLst>
        </pc:spChg>
        <pc:spChg chg="mod">
          <ac:chgData name="German Andres Zamora Moreno" userId="929e6361-2728-45cc-b20d-b3d3abc63b2e" providerId="ADAL" clId="{77E5D878-02C3-49D4-9C34-4635C133150F}" dt="2019-12-02T21:02:07.118" v="624" actId="1035"/>
          <ac:spMkLst>
            <pc:docMk/>
            <pc:sldMk cId="3174025251" sldId="268"/>
            <ac:spMk id="15" creationId="{5EE8ADAE-E060-114D-B76A-E35C84F30A7B}"/>
          </ac:spMkLst>
        </pc:spChg>
        <pc:spChg chg="mod">
          <ac:chgData name="German Andres Zamora Moreno" userId="929e6361-2728-45cc-b20d-b3d3abc63b2e" providerId="ADAL" clId="{77E5D878-02C3-49D4-9C34-4635C133150F}" dt="2019-12-02T21:02:03.683" v="620" actId="1037"/>
          <ac:spMkLst>
            <pc:docMk/>
            <pc:sldMk cId="3174025251" sldId="268"/>
            <ac:spMk id="19" creationId="{2AE24B0D-198B-0C44-A588-D7EFA154F1F0}"/>
          </ac:spMkLst>
        </pc:spChg>
        <pc:spChg chg="mod">
          <ac:chgData name="German Andres Zamora Moreno" userId="929e6361-2728-45cc-b20d-b3d3abc63b2e" providerId="ADAL" clId="{77E5D878-02C3-49D4-9C34-4635C133150F}" dt="2019-12-03T03:41:20.008" v="754" actId="20577"/>
          <ac:spMkLst>
            <pc:docMk/>
            <pc:sldMk cId="3174025251" sldId="268"/>
            <ac:spMk id="25" creationId="{457836A1-6128-6549-8FF7-019400D9FF62}"/>
          </ac:spMkLst>
        </pc:spChg>
        <pc:cxnChg chg="mod">
          <ac:chgData name="German Andres Zamora Moreno" userId="929e6361-2728-45cc-b20d-b3d3abc63b2e" providerId="ADAL" clId="{77E5D878-02C3-49D4-9C34-4635C133150F}" dt="2019-12-02T03:34:25.839" v="432" actId="1037"/>
          <ac:cxnSpMkLst>
            <pc:docMk/>
            <pc:sldMk cId="3174025251" sldId="268"/>
            <ac:cxnSpMk id="5" creationId="{6ABB0A9D-798A-8148-92DA-9C4202975ABC}"/>
          </ac:cxnSpMkLst>
        </pc:cxnChg>
        <pc:cxnChg chg="mod">
          <ac:chgData name="German Andres Zamora Moreno" userId="929e6361-2728-45cc-b20d-b3d3abc63b2e" providerId="ADAL" clId="{77E5D878-02C3-49D4-9C34-4635C133150F}" dt="2019-12-02T21:00:24.316" v="603" actId="1035"/>
          <ac:cxnSpMkLst>
            <pc:docMk/>
            <pc:sldMk cId="3174025251" sldId="268"/>
            <ac:cxnSpMk id="9" creationId="{D62C9B8A-D3D4-5344-AABB-97CFF131E9D3}"/>
          </ac:cxnSpMkLst>
        </pc:cxnChg>
        <pc:cxnChg chg="mod">
          <ac:chgData name="German Andres Zamora Moreno" userId="929e6361-2728-45cc-b20d-b3d3abc63b2e" providerId="ADAL" clId="{77E5D878-02C3-49D4-9C34-4635C133150F}" dt="2019-12-02T21:00:30.609" v="615" actId="1035"/>
          <ac:cxnSpMkLst>
            <pc:docMk/>
            <pc:sldMk cId="3174025251" sldId="268"/>
            <ac:cxnSpMk id="10" creationId="{4C10ECD1-4D3B-6C4F-BD7D-F7AD32988CDE}"/>
          </ac:cxnSpMkLst>
        </pc:cxnChg>
      </pc:sldChg>
      <pc:sldChg chg="modSp">
        <pc:chgData name="German Andres Zamora Moreno" userId="929e6361-2728-45cc-b20d-b3d3abc63b2e" providerId="ADAL" clId="{77E5D878-02C3-49D4-9C34-4635C133150F}" dt="2019-12-03T03:44:44.176" v="762" actId="20577"/>
        <pc:sldMkLst>
          <pc:docMk/>
          <pc:sldMk cId="3934652540" sldId="273"/>
        </pc:sldMkLst>
        <pc:spChg chg="mod">
          <ac:chgData name="German Andres Zamora Moreno" userId="929e6361-2728-45cc-b20d-b3d3abc63b2e" providerId="ADAL" clId="{77E5D878-02C3-49D4-9C34-4635C133150F}" dt="2019-12-03T03:44:44.176" v="762" actId="20577"/>
          <ac:spMkLst>
            <pc:docMk/>
            <pc:sldMk cId="3934652540" sldId="273"/>
            <ac:spMk id="15" creationId="{0038244B-3409-7D49-8BCA-129B8FB74828}"/>
          </ac:spMkLst>
        </pc:spChg>
      </pc:sldChg>
      <pc:sldChg chg="addSp delSp modSp add delAnim modAnim">
        <pc:chgData name="German Andres Zamora Moreno" userId="929e6361-2728-45cc-b20d-b3d3abc63b2e" providerId="ADAL" clId="{77E5D878-02C3-49D4-9C34-4635C133150F}" dt="2019-12-02T21:48:33.909" v="741"/>
        <pc:sldMkLst>
          <pc:docMk/>
          <pc:sldMk cId="1559176637" sldId="278"/>
        </pc:sldMkLst>
        <pc:spChg chg="mod">
          <ac:chgData name="German Andres Zamora Moreno" userId="929e6361-2728-45cc-b20d-b3d3abc63b2e" providerId="ADAL" clId="{77E5D878-02C3-49D4-9C34-4635C133150F}" dt="2019-12-02T03:18:00.857" v="141"/>
          <ac:spMkLst>
            <pc:docMk/>
            <pc:sldMk cId="1559176637" sldId="278"/>
            <ac:spMk id="6" creationId="{8E842D6B-6BC8-4732-990B-2096AB841A13}"/>
          </ac:spMkLst>
        </pc:spChg>
        <pc:spChg chg="del">
          <ac:chgData name="German Andres Zamora Moreno" userId="929e6361-2728-45cc-b20d-b3d3abc63b2e" providerId="ADAL" clId="{77E5D878-02C3-49D4-9C34-4635C133150F}" dt="2019-12-02T03:19:29.642" v="245" actId="478"/>
          <ac:spMkLst>
            <pc:docMk/>
            <pc:sldMk cId="1559176637" sldId="278"/>
            <ac:spMk id="7" creationId="{9AD31DEF-8A7E-2A49-8BB0-CD5BF6572F9C}"/>
          </ac:spMkLst>
        </pc:spChg>
        <pc:spChg chg="del">
          <ac:chgData name="German Andres Zamora Moreno" userId="929e6361-2728-45cc-b20d-b3d3abc63b2e" providerId="ADAL" clId="{77E5D878-02C3-49D4-9C34-4635C133150F}" dt="2019-12-02T03:19:29.642" v="245" actId="478"/>
          <ac:spMkLst>
            <pc:docMk/>
            <pc:sldMk cId="1559176637" sldId="278"/>
            <ac:spMk id="8" creationId="{E5244F11-5EB6-174F-88EA-AB55737343A7}"/>
          </ac:spMkLst>
        </pc:spChg>
        <pc:spChg chg="mod">
          <ac:chgData name="German Andres Zamora Moreno" userId="929e6361-2728-45cc-b20d-b3d3abc63b2e" providerId="ADAL" clId="{77E5D878-02C3-49D4-9C34-4635C133150F}" dt="2019-12-02T03:35:48.180" v="462" actId="20577"/>
          <ac:spMkLst>
            <pc:docMk/>
            <pc:sldMk cId="1559176637" sldId="278"/>
            <ac:spMk id="9" creationId="{79565615-4F76-4200-959A-DFD86E85DE22}"/>
          </ac:spMkLst>
        </pc:spChg>
        <pc:spChg chg="del">
          <ac:chgData name="German Andres Zamora Moreno" userId="929e6361-2728-45cc-b20d-b3d3abc63b2e" providerId="ADAL" clId="{77E5D878-02C3-49D4-9C34-4635C133150F}" dt="2019-12-02T03:19:29.642" v="245" actId="478"/>
          <ac:spMkLst>
            <pc:docMk/>
            <pc:sldMk cId="1559176637" sldId="278"/>
            <ac:spMk id="11" creationId="{8ABE1FB2-5ECB-4F32-ADD1-8B40BAF326BE}"/>
          </ac:spMkLst>
        </pc:spChg>
        <pc:spChg chg="del">
          <ac:chgData name="German Andres Zamora Moreno" userId="929e6361-2728-45cc-b20d-b3d3abc63b2e" providerId="ADAL" clId="{77E5D878-02C3-49D4-9C34-4635C133150F}" dt="2019-12-02T03:19:29.642" v="245" actId="478"/>
          <ac:spMkLst>
            <pc:docMk/>
            <pc:sldMk cId="1559176637" sldId="278"/>
            <ac:spMk id="24" creationId="{177C9993-121E-4BE3-97C2-6D72E7FCE0EC}"/>
          </ac:spMkLst>
        </pc:spChg>
        <pc:spChg chg="del">
          <ac:chgData name="German Andres Zamora Moreno" userId="929e6361-2728-45cc-b20d-b3d3abc63b2e" providerId="ADAL" clId="{77E5D878-02C3-49D4-9C34-4635C133150F}" dt="2019-12-02T03:19:29.642" v="245" actId="478"/>
          <ac:spMkLst>
            <pc:docMk/>
            <pc:sldMk cId="1559176637" sldId="278"/>
            <ac:spMk id="25" creationId="{66E67DB6-42C5-4FCE-91A0-E30B3551713A}"/>
          </ac:spMkLst>
        </pc:spChg>
        <pc:spChg chg="add mod">
          <ac:chgData name="German Andres Zamora Moreno" userId="929e6361-2728-45cc-b20d-b3d3abc63b2e" providerId="ADAL" clId="{77E5D878-02C3-49D4-9C34-4635C133150F}" dt="2019-12-02T03:19:43.685" v="254" actId="1035"/>
          <ac:spMkLst>
            <pc:docMk/>
            <pc:sldMk cId="1559176637" sldId="278"/>
            <ac:spMk id="34" creationId="{7CFE06E2-0F7F-4A82-A26B-E38A3BC6486B}"/>
          </ac:spMkLst>
        </pc:spChg>
        <pc:spChg chg="add mod">
          <ac:chgData name="German Andres Zamora Moreno" userId="929e6361-2728-45cc-b20d-b3d3abc63b2e" providerId="ADAL" clId="{77E5D878-02C3-49D4-9C34-4635C133150F}" dt="2019-12-02T03:19:43.685" v="254" actId="1035"/>
          <ac:spMkLst>
            <pc:docMk/>
            <pc:sldMk cId="1559176637" sldId="278"/>
            <ac:spMk id="35" creationId="{0C3DA559-8081-4145-8EA7-B89B11429F3F}"/>
          </ac:spMkLst>
        </pc:spChg>
        <pc:spChg chg="add mod">
          <ac:chgData name="German Andres Zamora Moreno" userId="929e6361-2728-45cc-b20d-b3d3abc63b2e" providerId="ADAL" clId="{77E5D878-02C3-49D4-9C34-4635C133150F}" dt="2019-12-02T03:19:43.685" v="254" actId="1035"/>
          <ac:spMkLst>
            <pc:docMk/>
            <pc:sldMk cId="1559176637" sldId="278"/>
            <ac:spMk id="36" creationId="{C1DD3BC5-997D-45EE-8C57-D8C2D5D2B795}"/>
          </ac:spMkLst>
        </pc:spChg>
        <pc:spChg chg="add mod">
          <ac:chgData name="German Andres Zamora Moreno" userId="929e6361-2728-45cc-b20d-b3d3abc63b2e" providerId="ADAL" clId="{77E5D878-02C3-49D4-9C34-4635C133150F}" dt="2019-12-02T04:01:23.178" v="527" actId="1037"/>
          <ac:spMkLst>
            <pc:docMk/>
            <pc:sldMk cId="1559176637" sldId="278"/>
            <ac:spMk id="43" creationId="{E3C8D944-8B2E-40CD-AF84-E0A9D0C7E952}"/>
          </ac:spMkLst>
        </pc:spChg>
        <pc:spChg chg="add mod">
          <ac:chgData name="German Andres Zamora Moreno" userId="929e6361-2728-45cc-b20d-b3d3abc63b2e" providerId="ADAL" clId="{77E5D878-02C3-49D4-9C34-4635C133150F}" dt="2019-12-02T03:20:00.882" v="255" actId="207"/>
          <ac:spMkLst>
            <pc:docMk/>
            <pc:sldMk cId="1559176637" sldId="278"/>
            <ac:spMk id="44" creationId="{75F5B713-DB0D-456E-BE7D-C14C27320F36}"/>
          </ac:spMkLst>
        </pc:spChg>
        <pc:spChg chg="add mod">
          <ac:chgData name="German Andres Zamora Moreno" userId="929e6361-2728-45cc-b20d-b3d3abc63b2e" providerId="ADAL" clId="{77E5D878-02C3-49D4-9C34-4635C133150F}" dt="2019-12-02T04:01:23.178" v="527" actId="1037"/>
          <ac:spMkLst>
            <pc:docMk/>
            <pc:sldMk cId="1559176637" sldId="278"/>
            <ac:spMk id="45" creationId="{FEF7A7F3-6249-432A-982C-129CF38D0171}"/>
          </ac:spMkLst>
        </pc:spChg>
        <pc:spChg chg="add mod">
          <ac:chgData name="German Andres Zamora Moreno" userId="929e6361-2728-45cc-b20d-b3d3abc63b2e" providerId="ADAL" clId="{77E5D878-02C3-49D4-9C34-4635C133150F}" dt="2019-12-02T03:20:40.245" v="304" actId="1036"/>
          <ac:spMkLst>
            <pc:docMk/>
            <pc:sldMk cId="1559176637" sldId="278"/>
            <ac:spMk id="46" creationId="{A86A499C-23EF-4C90-803B-0BB7F2EE1D59}"/>
          </ac:spMkLst>
        </pc:spChg>
        <pc:spChg chg="add">
          <ac:chgData name="German Andres Zamora Moreno" userId="929e6361-2728-45cc-b20d-b3d3abc63b2e" providerId="ADAL" clId="{77E5D878-02C3-49D4-9C34-4635C133150F}" dt="2019-12-02T03:21:11.369" v="320"/>
          <ac:spMkLst>
            <pc:docMk/>
            <pc:sldMk cId="1559176637" sldId="278"/>
            <ac:spMk id="47" creationId="{5EB65C4A-0E5F-4C6C-B31A-9A108C070C6F}"/>
          </ac:spMkLst>
        </pc:spChg>
        <pc:grpChg chg="del">
          <ac:chgData name="German Andres Zamora Moreno" userId="929e6361-2728-45cc-b20d-b3d3abc63b2e" providerId="ADAL" clId="{77E5D878-02C3-49D4-9C34-4635C133150F}" dt="2019-12-02T03:19:29.642" v="245" actId="478"/>
          <ac:grpSpMkLst>
            <pc:docMk/>
            <pc:sldMk cId="1559176637" sldId="278"/>
            <ac:grpSpMk id="13" creationId="{9F93C611-25E9-483F-B93B-BE3A977BF7BF}"/>
          </ac:grpSpMkLst>
        </pc:grpChg>
        <pc:grpChg chg="del">
          <ac:chgData name="German Andres Zamora Moreno" userId="929e6361-2728-45cc-b20d-b3d3abc63b2e" providerId="ADAL" clId="{77E5D878-02C3-49D4-9C34-4635C133150F}" dt="2019-12-02T03:19:29.642" v="245" actId="478"/>
          <ac:grpSpMkLst>
            <pc:docMk/>
            <pc:sldMk cId="1559176637" sldId="278"/>
            <ac:grpSpMk id="19" creationId="{D762D21E-8D38-4F6D-92B5-396FBD4B2EC1}"/>
          </ac:grpSpMkLst>
        </pc:grpChg>
        <pc:grpChg chg="add mod">
          <ac:chgData name="German Andres Zamora Moreno" userId="929e6361-2728-45cc-b20d-b3d3abc63b2e" providerId="ADAL" clId="{77E5D878-02C3-49D4-9C34-4635C133150F}" dt="2019-12-02T03:19:43.685" v="254" actId="1035"/>
          <ac:grpSpMkLst>
            <pc:docMk/>
            <pc:sldMk cId="1559176637" sldId="278"/>
            <ac:grpSpMk id="28" creationId="{FCE6B154-6753-43BE-9BDE-99AE19B36558}"/>
          </ac:grpSpMkLst>
        </pc:grpChg>
        <pc:grpChg chg="add mod">
          <ac:chgData name="German Andres Zamora Moreno" userId="929e6361-2728-45cc-b20d-b3d3abc63b2e" providerId="ADAL" clId="{77E5D878-02C3-49D4-9C34-4635C133150F}" dt="2019-12-02T03:19:43.685" v="254" actId="1035"/>
          <ac:grpSpMkLst>
            <pc:docMk/>
            <pc:sldMk cId="1559176637" sldId="278"/>
            <ac:grpSpMk id="38" creationId="{46630E8B-0BA3-44FC-B722-46944C9073AD}"/>
          </ac:grpSpMkLst>
        </pc:grpChg>
        <pc:picChg chg="add mod">
          <ac:chgData name="German Andres Zamora Moreno" userId="929e6361-2728-45cc-b20d-b3d3abc63b2e" providerId="ADAL" clId="{77E5D878-02C3-49D4-9C34-4635C133150F}" dt="2019-12-02T21:46:20.569" v="724" actId="1038"/>
          <ac:picMkLst>
            <pc:docMk/>
            <pc:sldMk cId="1559176637" sldId="278"/>
            <ac:picMk id="4" creationId="{99F17B5D-B7C4-43AD-A806-B5223B7D9CFF}"/>
          </ac:picMkLst>
        </pc:picChg>
        <pc:picChg chg="del">
          <ac:chgData name="German Andres Zamora Moreno" userId="929e6361-2728-45cc-b20d-b3d3abc63b2e" providerId="ADAL" clId="{77E5D878-02C3-49D4-9C34-4635C133150F}" dt="2019-12-02T03:19:29.642" v="245" actId="478"/>
          <ac:picMkLst>
            <pc:docMk/>
            <pc:sldMk cId="1559176637" sldId="278"/>
            <ac:picMk id="10" creationId="{D0D023EC-28A4-4C02-962D-7EB98FF798CF}"/>
          </ac:picMkLst>
        </pc:picChg>
        <pc:picChg chg="del">
          <ac:chgData name="German Andres Zamora Moreno" userId="929e6361-2728-45cc-b20d-b3d3abc63b2e" providerId="ADAL" clId="{77E5D878-02C3-49D4-9C34-4635C133150F}" dt="2019-12-02T03:19:29.642" v="245" actId="478"/>
          <ac:picMkLst>
            <pc:docMk/>
            <pc:sldMk cId="1559176637" sldId="278"/>
            <ac:picMk id="18" creationId="{284E8DF0-57BC-4412-90F4-413AAF5A7AFC}"/>
          </ac:picMkLst>
        </pc:picChg>
        <pc:picChg chg="add del mod">
          <ac:chgData name="German Andres Zamora Moreno" userId="929e6361-2728-45cc-b20d-b3d3abc63b2e" providerId="ADAL" clId="{77E5D878-02C3-49D4-9C34-4635C133150F}" dt="2019-12-02T21:45:32.479" v="657" actId="478"/>
          <ac:picMkLst>
            <pc:docMk/>
            <pc:sldMk cId="1559176637" sldId="278"/>
            <ac:picMk id="33" creationId="{45ADAE76-CB8D-4892-AAD6-819BA80CCD20}"/>
          </ac:picMkLst>
        </pc:picChg>
        <pc:picChg chg="add mod">
          <ac:chgData name="German Andres Zamora Moreno" userId="929e6361-2728-45cc-b20d-b3d3abc63b2e" providerId="ADAL" clId="{77E5D878-02C3-49D4-9C34-4635C133150F}" dt="2019-12-02T03:19:43.685" v="254" actId="1035"/>
          <ac:picMkLst>
            <pc:docMk/>
            <pc:sldMk cId="1559176637" sldId="278"/>
            <ac:picMk id="37" creationId="{774C3BC5-3609-4DAF-BEE7-94F61C0C6962}"/>
          </ac:picMkLst>
        </pc:picChg>
        <pc:cxnChg chg="del mod">
          <ac:chgData name="German Andres Zamora Moreno" userId="929e6361-2728-45cc-b20d-b3d3abc63b2e" providerId="ADAL" clId="{77E5D878-02C3-49D4-9C34-4635C133150F}" dt="2019-12-02T03:19:00.306" v="194" actId="478"/>
          <ac:cxnSpMkLst>
            <pc:docMk/>
            <pc:sldMk cId="1559176637" sldId="278"/>
            <ac:cxnSpMk id="4" creationId="{4D9EB080-07DF-42EF-A4C5-34CC1FFD71F6}"/>
          </ac:cxnSpMkLst>
        </pc:cxnChg>
        <pc:cxnChg chg="del">
          <ac:chgData name="German Andres Zamora Moreno" userId="929e6361-2728-45cc-b20d-b3d3abc63b2e" providerId="ADAL" clId="{77E5D878-02C3-49D4-9C34-4635C133150F}" dt="2019-12-02T03:19:29.642" v="245" actId="478"/>
          <ac:cxnSpMkLst>
            <pc:docMk/>
            <pc:sldMk cId="1559176637" sldId="278"/>
            <ac:cxnSpMk id="12" creationId="{9316BA12-5056-4E49-BFC4-58A3648E2C63}"/>
          </ac:cxnSpMkLst>
        </pc:cxnChg>
        <pc:cxnChg chg="add mod">
          <ac:chgData name="German Andres Zamora Moreno" userId="929e6361-2728-45cc-b20d-b3d3abc63b2e" providerId="ADAL" clId="{77E5D878-02C3-49D4-9C34-4635C133150F}" dt="2019-12-02T03:19:09.504" v="244" actId="1037"/>
          <ac:cxnSpMkLst>
            <pc:docMk/>
            <pc:sldMk cId="1559176637" sldId="278"/>
            <ac:cxnSpMk id="26" creationId="{C73FAAEB-B828-41BE-8B32-315D27B4374F}"/>
          </ac:cxnSpMkLst>
        </pc:cxnChg>
        <pc:cxnChg chg="add mod">
          <ac:chgData name="German Andres Zamora Moreno" userId="929e6361-2728-45cc-b20d-b3d3abc63b2e" providerId="ADAL" clId="{77E5D878-02C3-49D4-9C34-4635C133150F}" dt="2019-12-02T03:19:43.685" v="254" actId="1035"/>
          <ac:cxnSpMkLst>
            <pc:docMk/>
            <pc:sldMk cId="1559176637" sldId="278"/>
            <ac:cxnSpMk id="27" creationId="{4FADFDDA-279C-4BC9-BD46-73F71ADB3562}"/>
          </ac:cxnSpMkLst>
        </pc:cxnChg>
      </pc:sldChg>
      <pc:sldChg chg="addSp delSp modSp add modAnim">
        <pc:chgData name="German Andres Zamora Moreno" userId="929e6361-2728-45cc-b20d-b3d3abc63b2e" providerId="ADAL" clId="{77E5D878-02C3-49D4-9C34-4635C133150F}" dt="2019-12-02T21:56:28.548" v="753" actId="20577"/>
        <pc:sldMkLst>
          <pc:docMk/>
          <pc:sldMk cId="1523206969" sldId="279"/>
        </pc:sldMkLst>
        <pc:spChg chg="mod">
          <ac:chgData name="German Andres Zamora Moreno" userId="929e6361-2728-45cc-b20d-b3d3abc63b2e" providerId="ADAL" clId="{77E5D878-02C3-49D4-9C34-4635C133150F}" dt="2019-12-02T03:29:15.367" v="374"/>
          <ac:spMkLst>
            <pc:docMk/>
            <pc:sldMk cId="1523206969" sldId="279"/>
            <ac:spMk id="6" creationId="{8E842D6B-6BC8-4732-990B-2096AB841A13}"/>
          </ac:spMkLst>
        </pc:spChg>
        <pc:spChg chg="mod">
          <ac:chgData name="German Andres Zamora Moreno" userId="929e6361-2728-45cc-b20d-b3d3abc63b2e" providerId="ADAL" clId="{77E5D878-02C3-49D4-9C34-4635C133150F}" dt="2019-12-02T21:56:28.548" v="753" actId="20577"/>
          <ac:spMkLst>
            <pc:docMk/>
            <pc:sldMk cId="1523206969" sldId="279"/>
            <ac:spMk id="9" creationId="{79565615-4F76-4200-959A-DFD86E85DE22}"/>
          </ac:spMkLst>
        </pc:spChg>
        <pc:spChg chg="add del">
          <ac:chgData name="German Andres Zamora Moreno" userId="929e6361-2728-45cc-b20d-b3d3abc63b2e" providerId="ADAL" clId="{77E5D878-02C3-49D4-9C34-4635C133150F}" dt="2019-12-02T03:29:46.217" v="380" actId="478"/>
          <ac:spMkLst>
            <pc:docMk/>
            <pc:sldMk cId="1523206969" sldId="279"/>
            <ac:spMk id="34" creationId="{7CFE06E2-0F7F-4A82-A26B-E38A3BC6486B}"/>
          </ac:spMkLst>
        </pc:spChg>
        <pc:spChg chg="add del">
          <ac:chgData name="German Andres Zamora Moreno" userId="929e6361-2728-45cc-b20d-b3d3abc63b2e" providerId="ADAL" clId="{77E5D878-02C3-49D4-9C34-4635C133150F}" dt="2019-12-02T03:29:52.884" v="382" actId="478"/>
          <ac:spMkLst>
            <pc:docMk/>
            <pc:sldMk cId="1523206969" sldId="279"/>
            <ac:spMk id="35" creationId="{0C3DA559-8081-4145-8EA7-B89B11429F3F}"/>
          </ac:spMkLst>
        </pc:spChg>
        <pc:spChg chg="add del">
          <ac:chgData name="German Andres Zamora Moreno" userId="929e6361-2728-45cc-b20d-b3d3abc63b2e" providerId="ADAL" clId="{77E5D878-02C3-49D4-9C34-4635C133150F}" dt="2019-12-02T03:29:52.884" v="382" actId="478"/>
          <ac:spMkLst>
            <pc:docMk/>
            <pc:sldMk cId="1523206969" sldId="279"/>
            <ac:spMk id="36" creationId="{C1DD3BC5-997D-45EE-8C57-D8C2D5D2B795}"/>
          </ac:spMkLst>
        </pc:spChg>
        <pc:spChg chg="add del">
          <ac:chgData name="German Andres Zamora Moreno" userId="929e6361-2728-45cc-b20d-b3d3abc63b2e" providerId="ADAL" clId="{77E5D878-02C3-49D4-9C34-4635C133150F}" dt="2019-12-02T03:29:51.164" v="381" actId="478"/>
          <ac:spMkLst>
            <pc:docMk/>
            <pc:sldMk cId="1523206969" sldId="279"/>
            <ac:spMk id="43" creationId="{E3C8D944-8B2E-40CD-AF84-E0A9D0C7E952}"/>
          </ac:spMkLst>
        </pc:spChg>
        <pc:spChg chg="add del">
          <ac:chgData name="German Andres Zamora Moreno" userId="929e6361-2728-45cc-b20d-b3d3abc63b2e" providerId="ADAL" clId="{77E5D878-02C3-49D4-9C34-4635C133150F}" dt="2019-12-02T03:29:59.172" v="385" actId="478"/>
          <ac:spMkLst>
            <pc:docMk/>
            <pc:sldMk cId="1523206969" sldId="279"/>
            <ac:spMk id="44" creationId="{75F5B713-DB0D-456E-BE7D-C14C27320F36}"/>
          </ac:spMkLst>
        </pc:spChg>
        <pc:spChg chg="add del">
          <ac:chgData name="German Andres Zamora Moreno" userId="929e6361-2728-45cc-b20d-b3d3abc63b2e" providerId="ADAL" clId="{77E5D878-02C3-49D4-9C34-4635C133150F}" dt="2019-12-02T03:30:00.827" v="386" actId="478"/>
          <ac:spMkLst>
            <pc:docMk/>
            <pc:sldMk cId="1523206969" sldId="279"/>
            <ac:spMk id="45" creationId="{FEF7A7F3-6249-432A-982C-129CF38D0171}"/>
          </ac:spMkLst>
        </pc:spChg>
        <pc:spChg chg="add del">
          <ac:chgData name="German Andres Zamora Moreno" userId="929e6361-2728-45cc-b20d-b3d3abc63b2e" providerId="ADAL" clId="{77E5D878-02C3-49D4-9C34-4635C133150F}" dt="2019-12-02T03:29:31.176" v="377" actId="478"/>
          <ac:spMkLst>
            <pc:docMk/>
            <pc:sldMk cId="1523206969" sldId="279"/>
            <ac:spMk id="47" creationId="{5EB65C4A-0E5F-4C6C-B31A-9A108C070C6F}"/>
          </ac:spMkLst>
        </pc:spChg>
        <pc:spChg chg="add mod">
          <ac:chgData name="German Andres Zamora Moreno" userId="929e6361-2728-45cc-b20d-b3d3abc63b2e" providerId="ADAL" clId="{77E5D878-02C3-49D4-9C34-4635C133150F}" dt="2019-12-02T04:10:23.431" v="545" actId="1036"/>
          <ac:spMkLst>
            <pc:docMk/>
            <pc:sldMk cId="1523206969" sldId="279"/>
            <ac:spMk id="54" creationId="{0FA80B7B-BDDE-4BCB-85B7-8A31B9221C6F}"/>
          </ac:spMkLst>
        </pc:spChg>
        <pc:spChg chg="add mod">
          <ac:chgData name="German Andres Zamora Moreno" userId="929e6361-2728-45cc-b20d-b3d3abc63b2e" providerId="ADAL" clId="{77E5D878-02C3-49D4-9C34-4635C133150F}" dt="2019-12-02T03:30:29.976" v="409" actId="1035"/>
          <ac:spMkLst>
            <pc:docMk/>
            <pc:sldMk cId="1523206969" sldId="279"/>
            <ac:spMk id="55" creationId="{06AF0482-5842-4F0C-84AD-F0DF39F80CCB}"/>
          </ac:spMkLst>
        </pc:spChg>
        <pc:spChg chg="add mod">
          <ac:chgData name="German Andres Zamora Moreno" userId="929e6361-2728-45cc-b20d-b3d3abc63b2e" providerId="ADAL" clId="{77E5D878-02C3-49D4-9C34-4635C133150F}" dt="2019-12-02T03:30:29.976" v="409" actId="1035"/>
          <ac:spMkLst>
            <pc:docMk/>
            <pc:sldMk cId="1523206969" sldId="279"/>
            <ac:spMk id="56" creationId="{0498AFC8-82A5-4E1A-9749-87BF8E6CE2B3}"/>
          </ac:spMkLst>
        </pc:spChg>
        <pc:spChg chg="add mod">
          <ac:chgData name="German Andres Zamora Moreno" userId="929e6361-2728-45cc-b20d-b3d3abc63b2e" providerId="ADAL" clId="{77E5D878-02C3-49D4-9C34-4635C133150F}" dt="2019-12-02T03:30:29.976" v="409" actId="1035"/>
          <ac:spMkLst>
            <pc:docMk/>
            <pc:sldMk cId="1523206969" sldId="279"/>
            <ac:spMk id="62" creationId="{7A040D96-493D-43EA-9F4B-5492980C3A00}"/>
          </ac:spMkLst>
        </pc:spChg>
        <pc:spChg chg="add mod">
          <ac:chgData name="German Andres Zamora Moreno" userId="929e6361-2728-45cc-b20d-b3d3abc63b2e" providerId="ADAL" clId="{77E5D878-02C3-49D4-9C34-4635C133150F}" dt="2019-12-02T03:30:29.976" v="409" actId="1035"/>
          <ac:spMkLst>
            <pc:docMk/>
            <pc:sldMk cId="1523206969" sldId="279"/>
            <ac:spMk id="65" creationId="{080F0A48-A1D0-46B2-A591-4C1096335FE7}"/>
          </ac:spMkLst>
        </pc:spChg>
        <pc:spChg chg="add mod">
          <ac:chgData name="German Andres Zamora Moreno" userId="929e6361-2728-45cc-b20d-b3d3abc63b2e" providerId="ADAL" clId="{77E5D878-02C3-49D4-9C34-4635C133150F}" dt="2019-12-02T03:30:29.976" v="409" actId="1035"/>
          <ac:spMkLst>
            <pc:docMk/>
            <pc:sldMk cId="1523206969" sldId="279"/>
            <ac:spMk id="66" creationId="{1D68984D-134F-4011-B679-BC66D52E46B6}"/>
          </ac:spMkLst>
        </pc:spChg>
        <pc:grpChg chg="add del">
          <ac:chgData name="German Andres Zamora Moreno" userId="929e6361-2728-45cc-b20d-b3d3abc63b2e" providerId="ADAL" clId="{77E5D878-02C3-49D4-9C34-4635C133150F}" dt="2019-12-02T03:29:46.217" v="380" actId="478"/>
          <ac:grpSpMkLst>
            <pc:docMk/>
            <pc:sldMk cId="1523206969" sldId="279"/>
            <ac:grpSpMk id="28" creationId="{FCE6B154-6753-43BE-9BDE-99AE19B36558}"/>
          </ac:grpSpMkLst>
        </pc:grpChg>
        <pc:grpChg chg="add del">
          <ac:chgData name="German Andres Zamora Moreno" userId="929e6361-2728-45cc-b20d-b3d3abc63b2e" providerId="ADAL" clId="{77E5D878-02C3-49D4-9C34-4635C133150F}" dt="2019-12-02T03:29:51.164" v="381" actId="478"/>
          <ac:grpSpMkLst>
            <pc:docMk/>
            <pc:sldMk cId="1523206969" sldId="279"/>
            <ac:grpSpMk id="38" creationId="{46630E8B-0BA3-44FC-B722-46944C9073AD}"/>
          </ac:grpSpMkLst>
        </pc:grpChg>
        <pc:grpChg chg="add mod">
          <ac:chgData name="German Andres Zamora Moreno" userId="929e6361-2728-45cc-b20d-b3d3abc63b2e" providerId="ADAL" clId="{77E5D878-02C3-49D4-9C34-4635C133150F}" dt="2019-12-02T03:30:29.976" v="409" actId="1035"/>
          <ac:grpSpMkLst>
            <pc:docMk/>
            <pc:sldMk cId="1523206969" sldId="279"/>
            <ac:grpSpMk id="49" creationId="{2365FF76-B99F-4B6D-A4D1-6B3C2574D435}"/>
          </ac:grpSpMkLst>
        </pc:grpChg>
        <pc:grpChg chg="add mod">
          <ac:chgData name="German Andres Zamora Moreno" userId="929e6361-2728-45cc-b20d-b3d3abc63b2e" providerId="ADAL" clId="{77E5D878-02C3-49D4-9C34-4635C133150F}" dt="2019-12-02T03:30:29.976" v="409" actId="1035"/>
          <ac:grpSpMkLst>
            <pc:docMk/>
            <pc:sldMk cId="1523206969" sldId="279"/>
            <ac:grpSpMk id="57" creationId="{82329963-8AC9-4333-A74B-7A4FB7DD2359}"/>
          </ac:grpSpMkLst>
        </pc:grpChg>
        <pc:picChg chg="add del">
          <ac:chgData name="German Andres Zamora Moreno" userId="929e6361-2728-45cc-b20d-b3d3abc63b2e" providerId="ADAL" clId="{77E5D878-02C3-49D4-9C34-4635C133150F}" dt="2019-12-02T03:29:46.217" v="380" actId="478"/>
          <ac:picMkLst>
            <pc:docMk/>
            <pc:sldMk cId="1523206969" sldId="279"/>
            <ac:picMk id="33" creationId="{45ADAE76-CB8D-4892-AAD6-819BA80CCD20}"/>
          </ac:picMkLst>
        </pc:picChg>
        <pc:picChg chg="add del">
          <ac:chgData name="German Andres Zamora Moreno" userId="929e6361-2728-45cc-b20d-b3d3abc63b2e" providerId="ADAL" clId="{77E5D878-02C3-49D4-9C34-4635C133150F}" dt="2019-12-02T03:29:54.903" v="383" actId="478"/>
          <ac:picMkLst>
            <pc:docMk/>
            <pc:sldMk cId="1523206969" sldId="279"/>
            <ac:picMk id="37" creationId="{774C3BC5-3609-4DAF-BEE7-94F61C0C6962}"/>
          </ac:picMkLst>
        </pc:picChg>
        <pc:picChg chg="add mod">
          <ac:chgData name="German Andres Zamora Moreno" userId="929e6361-2728-45cc-b20d-b3d3abc63b2e" providerId="ADAL" clId="{77E5D878-02C3-49D4-9C34-4635C133150F}" dt="2019-12-02T03:30:29.976" v="409" actId="1035"/>
          <ac:picMkLst>
            <pc:docMk/>
            <pc:sldMk cId="1523206969" sldId="279"/>
            <ac:picMk id="63" creationId="{96D42F37-8572-4F2C-B93E-9F964121EA96}"/>
          </ac:picMkLst>
        </pc:picChg>
        <pc:picChg chg="add mod">
          <ac:chgData name="German Andres Zamora Moreno" userId="929e6361-2728-45cc-b20d-b3d3abc63b2e" providerId="ADAL" clId="{77E5D878-02C3-49D4-9C34-4635C133150F}" dt="2019-12-02T03:30:29.976" v="409" actId="1035"/>
          <ac:picMkLst>
            <pc:docMk/>
            <pc:sldMk cId="1523206969" sldId="279"/>
            <ac:picMk id="64" creationId="{8389BD8C-EDBD-4AA7-A3B0-4DEF5795CC79}"/>
          </ac:picMkLst>
        </pc:picChg>
        <pc:cxnChg chg="mod">
          <ac:chgData name="German Andres Zamora Moreno" userId="929e6361-2728-45cc-b20d-b3d3abc63b2e" providerId="ADAL" clId="{77E5D878-02C3-49D4-9C34-4635C133150F}" dt="2019-12-02T03:21:44.995" v="373" actId="1037"/>
          <ac:cxnSpMkLst>
            <pc:docMk/>
            <pc:sldMk cId="1523206969" sldId="279"/>
            <ac:cxnSpMk id="26" creationId="{C73FAAEB-B828-41BE-8B32-315D27B4374F}"/>
          </ac:cxnSpMkLst>
        </pc:cxnChg>
        <pc:cxnChg chg="add del">
          <ac:chgData name="German Andres Zamora Moreno" userId="929e6361-2728-45cc-b20d-b3d3abc63b2e" providerId="ADAL" clId="{77E5D878-02C3-49D4-9C34-4635C133150F}" dt="2019-12-02T03:29:56.861" v="384" actId="478"/>
          <ac:cxnSpMkLst>
            <pc:docMk/>
            <pc:sldMk cId="1523206969" sldId="279"/>
            <ac:cxnSpMk id="27" creationId="{4FADFDDA-279C-4BC9-BD46-73F71ADB3562}"/>
          </ac:cxnSpMkLst>
        </pc:cxnChg>
        <pc:cxnChg chg="add mod">
          <ac:chgData name="German Andres Zamora Moreno" userId="929e6361-2728-45cc-b20d-b3d3abc63b2e" providerId="ADAL" clId="{77E5D878-02C3-49D4-9C34-4635C133150F}" dt="2019-12-02T03:30:38.728" v="412" actId="1038"/>
          <ac:cxnSpMkLst>
            <pc:docMk/>
            <pc:sldMk cId="1523206969" sldId="279"/>
            <ac:cxnSpMk id="48" creationId="{A8302026-9BDD-4D6D-A096-60DE321D0E8C}"/>
          </ac:cxnSpMkLst>
        </pc:cxnChg>
      </pc:sldChg>
      <pc:sldChg chg="modSp">
        <pc:chgData name="German Andres Zamora Moreno" userId="929e6361-2728-45cc-b20d-b3d3abc63b2e" providerId="ADAL" clId="{77E5D878-02C3-49D4-9C34-4635C133150F}" dt="2019-12-02T20:42:06.690" v="579" actId="313"/>
        <pc:sldMkLst>
          <pc:docMk/>
          <pc:sldMk cId="2052682664" sldId="283"/>
        </pc:sldMkLst>
        <pc:spChg chg="mod">
          <ac:chgData name="German Andres Zamora Moreno" userId="929e6361-2728-45cc-b20d-b3d3abc63b2e" providerId="ADAL" clId="{77E5D878-02C3-49D4-9C34-4635C133150F}" dt="2019-12-02T20:42:06.690" v="579" actId="313"/>
          <ac:spMkLst>
            <pc:docMk/>
            <pc:sldMk cId="2052682664" sldId="283"/>
            <ac:spMk id="7" creationId="{62F35199-30B5-8545-AC9F-EAA31AAAC8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A84D55-D0D7-D747-8B1A-116F72D601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23D01C1-C35E-A745-8428-739B5EAAE6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9EB7BD-32D8-9444-B41E-42079EF4D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085810-60AF-4941-8BAE-F04875A341B0}" type="slidenum">
              <a:rPr lang="en-US" smtClean="0"/>
              <a:t>‹#›</a:t>
            </a:fld>
            <a:endParaRPr lang="en-US"/>
          </a:p>
        </p:txBody>
      </p:sp>
    </p:spTree>
    <p:extLst>
      <p:ext uri="{BB962C8B-B14F-4D97-AF65-F5344CB8AC3E}">
        <p14:creationId xmlns:p14="http://schemas.microsoft.com/office/powerpoint/2010/main" val="29975849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0F085-B6A8-7643-95FC-36605E66771B}"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8C490-5D3B-1947-87D2-1FD31FDF786F}" type="slidenum">
              <a:rPr lang="en-US" smtClean="0"/>
              <a:t>‹#›</a:t>
            </a:fld>
            <a:endParaRPr lang="en-US"/>
          </a:p>
        </p:txBody>
      </p:sp>
    </p:spTree>
    <p:extLst>
      <p:ext uri="{BB962C8B-B14F-4D97-AF65-F5344CB8AC3E}">
        <p14:creationId xmlns:p14="http://schemas.microsoft.com/office/powerpoint/2010/main" val="32989448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bigcommerce.com/blog/bounce-rates/#this-bounce-rate-equation-doesnt-tell-the-whole-stor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ampaignmonitor.com/blog/email-marketing/2018/12/70-email-marketing-stats-you-need-to-kno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1</a:t>
            </a:fld>
            <a:endParaRPr lang="en-US"/>
          </a:p>
        </p:txBody>
      </p:sp>
    </p:spTree>
    <p:extLst>
      <p:ext uri="{BB962C8B-B14F-4D97-AF65-F5344CB8AC3E}">
        <p14:creationId xmlns:p14="http://schemas.microsoft.com/office/powerpoint/2010/main" val="3973429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website visit analysis, it is clearly seen that the promotion on the month of February had impacted the rate. Before that, visits have been consistently declining. Though, 2-3 months after the promotion, visits again have decreased, however, the new stable visit rate is higher pre promotion period. </a:t>
            </a:r>
          </a:p>
        </p:txBody>
      </p:sp>
      <p:sp>
        <p:nvSpPr>
          <p:cNvPr id="4" name="Slide Number Placeholder 3"/>
          <p:cNvSpPr>
            <a:spLocks noGrp="1"/>
          </p:cNvSpPr>
          <p:nvPr>
            <p:ph type="sldNum" sz="quarter" idx="5"/>
          </p:nvPr>
        </p:nvSpPr>
        <p:spPr/>
        <p:txBody>
          <a:bodyPr/>
          <a:lstStyle/>
          <a:p>
            <a:fld id="{34F8C490-5D3B-1947-87D2-1FD31FDF786F}" type="slidenum">
              <a:rPr lang="en-US" smtClean="0"/>
              <a:t>10</a:t>
            </a:fld>
            <a:endParaRPr lang="en-US"/>
          </a:p>
        </p:txBody>
      </p:sp>
    </p:spTree>
    <p:extLst>
      <p:ext uri="{BB962C8B-B14F-4D97-AF65-F5344CB8AC3E}">
        <p14:creationId xmlns:p14="http://schemas.microsoft.com/office/powerpoint/2010/main" val="1369339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11</a:t>
            </a:fld>
            <a:endParaRPr lang="en-US"/>
          </a:p>
        </p:txBody>
      </p:sp>
    </p:spTree>
    <p:extLst>
      <p:ext uri="{BB962C8B-B14F-4D97-AF65-F5344CB8AC3E}">
        <p14:creationId xmlns:p14="http://schemas.microsoft.com/office/powerpoint/2010/main" val="169808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14</a:t>
            </a:fld>
            <a:endParaRPr lang="en-US"/>
          </a:p>
        </p:txBody>
      </p:sp>
    </p:spTree>
    <p:extLst>
      <p:ext uri="{BB962C8B-B14F-4D97-AF65-F5344CB8AC3E}">
        <p14:creationId xmlns:p14="http://schemas.microsoft.com/office/powerpoint/2010/main" val="2525498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15</a:t>
            </a:fld>
            <a:endParaRPr lang="en-US"/>
          </a:p>
        </p:txBody>
      </p:sp>
    </p:spTree>
    <p:extLst>
      <p:ext uri="{BB962C8B-B14F-4D97-AF65-F5344CB8AC3E}">
        <p14:creationId xmlns:p14="http://schemas.microsoft.com/office/powerpoint/2010/main" val="2725298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buyer’s journey analysis demonstrates that the company failed at providing a better online purchase experience. In other words, something went wrong during consideration stage and making decision stage. Therefore, we will come up some recommendations to tackle the problems that can accelerate consumer’s buying intention and decision-making. </a:t>
            </a:r>
          </a:p>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16</a:t>
            </a:fld>
            <a:endParaRPr lang="en-US"/>
          </a:p>
        </p:txBody>
      </p:sp>
    </p:spTree>
    <p:extLst>
      <p:ext uri="{BB962C8B-B14F-4D97-AF65-F5344CB8AC3E}">
        <p14:creationId xmlns:p14="http://schemas.microsoft.com/office/powerpoint/2010/main" val="243981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came up our recommendation, we need to understand which variable is correlated to revenue. According the the correlation matrix, we figured out that besides financial indicators, none of the variable has high correlation with revenue, lower than 0.25. But we can see the top 4 high-correlated variables- Bounce rate, % New visits, Page/Visits, Avg Time on Site. These 4 variables tell us 4 stories about market reaction toward our websites. High bounce-rate might brings lower revenue, because the websites does not motivate buyer’s purchase intention . More visitors don’t increase more revenue. Mostly, new visitors are people who are aware of our brand but low intention of buying our products. High Pages per visits and average time on site will bring higher revenue because it strongly indicates that customers are thinking about buying our products.</a:t>
            </a:r>
          </a:p>
        </p:txBody>
      </p:sp>
      <p:sp>
        <p:nvSpPr>
          <p:cNvPr id="4" name="Slide Number Placeholder 3"/>
          <p:cNvSpPr>
            <a:spLocks noGrp="1"/>
          </p:cNvSpPr>
          <p:nvPr>
            <p:ph type="sldNum" sz="quarter" idx="5"/>
          </p:nvPr>
        </p:nvSpPr>
        <p:spPr/>
        <p:txBody>
          <a:bodyPr/>
          <a:lstStyle/>
          <a:p>
            <a:fld id="{34F8C490-5D3B-1947-87D2-1FD31FDF786F}" type="slidenum">
              <a:rPr lang="en-US" smtClean="0"/>
              <a:t>17</a:t>
            </a:fld>
            <a:endParaRPr lang="en-US"/>
          </a:p>
        </p:txBody>
      </p:sp>
    </p:spTree>
    <p:extLst>
      <p:ext uri="{BB962C8B-B14F-4D97-AF65-F5344CB8AC3E}">
        <p14:creationId xmlns:p14="http://schemas.microsoft.com/office/powerpoint/2010/main" val="4193395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we will focus on increasing the engagement with customers that can lead them to buy our products. We decide to address the issue of high bounce rate and we would like to increase number of the views on pages and page per visits.</a:t>
            </a:r>
          </a:p>
        </p:txBody>
      </p:sp>
      <p:sp>
        <p:nvSpPr>
          <p:cNvPr id="4" name="Slide Number Placeholder 3"/>
          <p:cNvSpPr>
            <a:spLocks noGrp="1"/>
          </p:cNvSpPr>
          <p:nvPr>
            <p:ph type="sldNum" sz="quarter" idx="5"/>
          </p:nvPr>
        </p:nvSpPr>
        <p:spPr/>
        <p:txBody>
          <a:bodyPr/>
          <a:lstStyle/>
          <a:p>
            <a:fld id="{34F8C490-5D3B-1947-87D2-1FD31FDF786F}" type="slidenum">
              <a:rPr lang="en-US" smtClean="0"/>
              <a:t>18</a:t>
            </a:fld>
            <a:endParaRPr lang="en-US"/>
          </a:p>
        </p:txBody>
      </p:sp>
    </p:spTree>
    <p:extLst>
      <p:ext uri="{BB962C8B-B14F-4D97-AF65-F5344CB8AC3E}">
        <p14:creationId xmlns:p14="http://schemas.microsoft.com/office/powerpoint/2010/main" val="2632336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our recommendations are optimizing website’s content, implementing customized email marketing and optimizing the inquiry form.</a:t>
            </a:r>
          </a:p>
        </p:txBody>
      </p:sp>
      <p:sp>
        <p:nvSpPr>
          <p:cNvPr id="4" name="Slide Number Placeholder 3"/>
          <p:cNvSpPr>
            <a:spLocks noGrp="1"/>
          </p:cNvSpPr>
          <p:nvPr>
            <p:ph type="sldNum" sz="quarter" idx="5"/>
          </p:nvPr>
        </p:nvSpPr>
        <p:spPr/>
        <p:txBody>
          <a:bodyPr/>
          <a:lstStyle/>
          <a:p>
            <a:fld id="{34F8C490-5D3B-1947-87D2-1FD31FDF786F}" type="slidenum">
              <a:rPr lang="en-US" smtClean="0"/>
              <a:t>19</a:t>
            </a:fld>
            <a:endParaRPr lang="en-US"/>
          </a:p>
        </p:txBody>
      </p:sp>
    </p:spTree>
    <p:extLst>
      <p:ext uri="{BB962C8B-B14F-4D97-AF65-F5344CB8AC3E}">
        <p14:creationId xmlns:p14="http://schemas.microsoft.com/office/powerpoint/2010/main" val="1026859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extLst>
                    <a:ext uri="{A12FA001-AC4F-418D-AE19-62706E023703}">
                      <ahyp:hlinkClr xmlns:ahyp="http://schemas.microsoft.com/office/drawing/2018/hyperlinkcolor" val="tx"/>
                    </a:ext>
                  </a:extLst>
                </a:hlinkClick>
              </a:rPr>
              <a:t>https://www.bigcommerce.com/blog/bounce-rates/#this-bounce-rate-equation-doesnt-tell-the-whole-story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is to optimize website page. To reduce the bounce rate on website, one key takeaway is to make sure website has high quality of user interface of the website. </a:t>
            </a:r>
          </a:p>
          <a:p>
            <a:r>
              <a:rPr lang="en-US"/>
              <a:t>If your website user interface is bad and your website does not provide visitors information effectively, your visitor will leave the website right away. Therefore, you need to provide educational information and optimized website speed. We also recommend to put testimonial on the webpage, because 77.3% of consumers said that reviews have impacts for their decision making process. Therefore this can drive sales conversion.</a:t>
            </a:r>
          </a:p>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20</a:t>
            </a:fld>
            <a:endParaRPr lang="en-US"/>
          </a:p>
        </p:txBody>
      </p:sp>
    </p:spTree>
    <p:extLst>
      <p:ext uri="{BB962C8B-B14F-4D97-AF65-F5344CB8AC3E}">
        <p14:creationId xmlns:p14="http://schemas.microsoft.com/office/powerpoint/2010/main" val="18196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Personalized promotional emails had 29% higher unique open rates and 41% more unique click-through rates in 2013</a:t>
            </a:r>
          </a:p>
          <a:p>
            <a:endParaRPr lang="en-US" sz="1200" b="0" i="0" kern="1200">
              <a:solidFill>
                <a:schemeClr val="tx1"/>
              </a:solidFill>
              <a:effectLst/>
              <a:latin typeface="+mn-lt"/>
              <a:ea typeface="+mn-ea"/>
              <a:cs typeface="+mn-cs"/>
            </a:endParaRPr>
          </a:p>
          <a:p>
            <a:r>
              <a:rPr lang="en-US">
                <a:hlinkClick r:id="rId3"/>
              </a:rPr>
              <a:t>https://www.campaignmonitor.com/blog/email-marketing/2018/12/70-email-marketing-stats-you-need-to-know/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one is implementing customized email marketing. </a:t>
            </a:r>
          </a:p>
          <a:p>
            <a:r>
              <a:rPr lang="en-US" sz="1200" b="0" i="0" kern="1200">
                <a:solidFill>
                  <a:schemeClr val="tx1"/>
                </a:solidFill>
                <a:effectLst/>
                <a:latin typeface="+mn-lt"/>
                <a:ea typeface="+mn-ea"/>
                <a:cs typeface="+mn-cs"/>
              </a:rPr>
              <a:t>Personalized promotional emails had 29% higher unique open rates and 41% more unique click-through rates. Plus, email is one of the top 10 referring sites, so we are going to leverage it. </a:t>
            </a:r>
            <a:r>
              <a:rPr lang="en-US" sz="1200" kern="1200">
                <a:solidFill>
                  <a:schemeClr val="tx1"/>
                </a:solidFill>
                <a:effectLst/>
                <a:latin typeface="+mn-lt"/>
                <a:ea typeface="+mn-ea"/>
                <a:cs typeface="+mn-cs"/>
              </a:rPr>
              <a:t>We highlight these two types of email to start a conversation with customers,  invitation of products consulting, personalized monthly newsletter. Different industries has different demand for alloy. Invitation of product consulting allows company to know about customers need in each industry meanwhile the company can give advice for customers, telling them how other people do in the industry. </a:t>
            </a:r>
          </a:p>
          <a:p>
            <a:r>
              <a:rPr lang="en-US" sz="1200" kern="1200">
                <a:solidFill>
                  <a:schemeClr val="tx1"/>
                </a:solidFill>
                <a:effectLst/>
                <a:latin typeface="+mn-lt"/>
                <a:ea typeface="+mn-ea"/>
                <a:cs typeface="+mn-cs"/>
              </a:rPr>
              <a:t> Personalize monthly newsletter can provide different types of products information for different customer segmentation. We believe that the email marketing strategy can gain trust from the customers, making the company stands out between the competitors.</a:t>
            </a:r>
          </a:p>
        </p:txBody>
      </p:sp>
      <p:sp>
        <p:nvSpPr>
          <p:cNvPr id="4" name="Slide Number Placeholder 3"/>
          <p:cNvSpPr>
            <a:spLocks noGrp="1"/>
          </p:cNvSpPr>
          <p:nvPr>
            <p:ph type="sldNum" sz="quarter" idx="5"/>
          </p:nvPr>
        </p:nvSpPr>
        <p:spPr/>
        <p:txBody>
          <a:bodyPr/>
          <a:lstStyle/>
          <a:p>
            <a:fld id="{34F8C490-5D3B-1947-87D2-1FD31FDF786F}" type="slidenum">
              <a:rPr lang="en-US" smtClean="0"/>
              <a:t>21</a:t>
            </a:fld>
            <a:endParaRPr lang="en-US"/>
          </a:p>
        </p:txBody>
      </p:sp>
    </p:spTree>
    <p:extLst>
      <p:ext uri="{BB962C8B-B14F-4D97-AF65-F5344CB8AC3E}">
        <p14:creationId xmlns:p14="http://schemas.microsoft.com/office/powerpoint/2010/main" val="18173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for today’s presentation is the following: business problem, data exploration, business insights, the buyer’s journey, recommendation, and finally, prediction model. </a:t>
            </a:r>
          </a:p>
        </p:txBody>
      </p:sp>
      <p:sp>
        <p:nvSpPr>
          <p:cNvPr id="4" name="Slide Number Placeholder 3"/>
          <p:cNvSpPr>
            <a:spLocks noGrp="1"/>
          </p:cNvSpPr>
          <p:nvPr>
            <p:ph type="sldNum" sz="quarter" idx="5"/>
          </p:nvPr>
        </p:nvSpPr>
        <p:spPr/>
        <p:txBody>
          <a:bodyPr/>
          <a:lstStyle/>
          <a:p>
            <a:fld id="{34F8C490-5D3B-1947-87D2-1FD31FDF786F}" type="slidenum">
              <a:rPr lang="en-US" smtClean="0"/>
              <a:t>2</a:t>
            </a:fld>
            <a:endParaRPr lang="en-US"/>
          </a:p>
        </p:txBody>
      </p:sp>
    </p:spTree>
    <p:extLst>
      <p:ext uri="{BB962C8B-B14F-4D97-AF65-F5344CB8AC3E}">
        <p14:creationId xmlns:p14="http://schemas.microsoft.com/office/powerpoint/2010/main" val="278805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last recommendation is optimization of the inquiry form.</a:t>
            </a:r>
          </a:p>
        </p:txBody>
      </p:sp>
      <p:sp>
        <p:nvSpPr>
          <p:cNvPr id="4" name="Slide Number Placeholder 3"/>
          <p:cNvSpPr>
            <a:spLocks noGrp="1"/>
          </p:cNvSpPr>
          <p:nvPr>
            <p:ph type="sldNum" sz="quarter" idx="5"/>
          </p:nvPr>
        </p:nvSpPr>
        <p:spPr/>
        <p:txBody>
          <a:bodyPr/>
          <a:lstStyle/>
          <a:p>
            <a:fld id="{34F8C490-5D3B-1947-87D2-1FD31FDF786F}" type="slidenum">
              <a:rPr lang="en-US" smtClean="0"/>
              <a:t>22</a:t>
            </a:fld>
            <a:endParaRPr lang="en-US"/>
          </a:p>
        </p:txBody>
      </p:sp>
    </p:spTree>
    <p:extLst>
      <p:ext uri="{BB962C8B-B14F-4D97-AF65-F5344CB8AC3E}">
        <p14:creationId xmlns:p14="http://schemas.microsoft.com/office/powerpoint/2010/main" val="219961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found that most of the competitors only have basic inquiry form. </a:t>
            </a:r>
          </a:p>
        </p:txBody>
      </p:sp>
      <p:sp>
        <p:nvSpPr>
          <p:cNvPr id="4" name="Slide Number Placeholder 3"/>
          <p:cNvSpPr>
            <a:spLocks noGrp="1"/>
          </p:cNvSpPr>
          <p:nvPr>
            <p:ph type="sldNum" sz="quarter" idx="5"/>
          </p:nvPr>
        </p:nvSpPr>
        <p:spPr/>
        <p:txBody>
          <a:bodyPr/>
          <a:lstStyle/>
          <a:p>
            <a:fld id="{34F8C490-5D3B-1947-87D2-1FD31FDF786F}" type="slidenum">
              <a:rPr lang="en-US" smtClean="0"/>
              <a:t>23</a:t>
            </a:fld>
            <a:endParaRPr lang="en-US"/>
          </a:p>
        </p:txBody>
      </p:sp>
    </p:spTree>
    <p:extLst>
      <p:ext uri="{BB962C8B-B14F-4D97-AF65-F5344CB8AC3E}">
        <p14:creationId xmlns:p14="http://schemas.microsoft.com/office/powerpoint/2010/main" val="3891750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suggest we can add more items on inquiry form, so the company can understand customers needs before contacting with them, such as business products, customized information and available contact hour. We recommend they can add available contact hour that can understand when is the best convenience to reach out our global customers, like Asia and Europe, which the area attributed for 28% of total visits.</a:t>
            </a:r>
          </a:p>
        </p:txBody>
      </p:sp>
      <p:sp>
        <p:nvSpPr>
          <p:cNvPr id="4" name="Slide Number Placeholder 3"/>
          <p:cNvSpPr>
            <a:spLocks noGrp="1"/>
          </p:cNvSpPr>
          <p:nvPr>
            <p:ph type="sldNum" sz="quarter" idx="5"/>
          </p:nvPr>
        </p:nvSpPr>
        <p:spPr/>
        <p:txBody>
          <a:bodyPr/>
          <a:lstStyle/>
          <a:p>
            <a:fld id="{34F8C490-5D3B-1947-87D2-1FD31FDF786F}" type="slidenum">
              <a:rPr lang="en-US" smtClean="0"/>
              <a:t>24</a:t>
            </a:fld>
            <a:endParaRPr lang="en-US"/>
          </a:p>
        </p:txBody>
      </p:sp>
    </p:spTree>
    <p:extLst>
      <p:ext uri="{BB962C8B-B14F-4D97-AF65-F5344CB8AC3E}">
        <p14:creationId xmlns:p14="http://schemas.microsoft.com/office/powerpoint/2010/main" val="1098482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25</a:t>
            </a:fld>
            <a:endParaRPr lang="en-US"/>
          </a:p>
        </p:txBody>
      </p:sp>
    </p:spTree>
    <p:extLst>
      <p:ext uri="{BB962C8B-B14F-4D97-AF65-F5344CB8AC3E}">
        <p14:creationId xmlns:p14="http://schemas.microsoft.com/office/powerpoint/2010/main" val="2573420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the inquiry optimization are increasing data collection. The company is capable of making product portfolio in different customer segmentation, which is helpful to predict orders. Also it helps expand the global markets and understand customers’ needs </a:t>
            </a:r>
          </a:p>
        </p:txBody>
      </p:sp>
      <p:sp>
        <p:nvSpPr>
          <p:cNvPr id="4" name="Slide Number Placeholder 3"/>
          <p:cNvSpPr>
            <a:spLocks noGrp="1"/>
          </p:cNvSpPr>
          <p:nvPr>
            <p:ph type="sldNum" sz="quarter" idx="5"/>
          </p:nvPr>
        </p:nvSpPr>
        <p:spPr/>
        <p:txBody>
          <a:bodyPr/>
          <a:lstStyle/>
          <a:p>
            <a:fld id="{34F8C490-5D3B-1947-87D2-1FD31FDF786F}" type="slidenum">
              <a:rPr lang="en-US" smtClean="0"/>
              <a:t>26</a:t>
            </a:fld>
            <a:endParaRPr lang="en-US"/>
          </a:p>
        </p:txBody>
      </p:sp>
    </p:spTree>
    <p:extLst>
      <p:ext uri="{BB962C8B-B14F-4D97-AF65-F5344CB8AC3E}">
        <p14:creationId xmlns:p14="http://schemas.microsoft.com/office/powerpoint/2010/main" val="840355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the end, we create a model to predict sales revenue. </a:t>
            </a:r>
          </a:p>
        </p:txBody>
      </p:sp>
      <p:sp>
        <p:nvSpPr>
          <p:cNvPr id="4" name="Slide Number Placeholder 3"/>
          <p:cNvSpPr>
            <a:spLocks noGrp="1"/>
          </p:cNvSpPr>
          <p:nvPr>
            <p:ph type="sldNum" sz="quarter" idx="5"/>
          </p:nvPr>
        </p:nvSpPr>
        <p:spPr/>
        <p:txBody>
          <a:bodyPr/>
          <a:lstStyle/>
          <a:p>
            <a:fld id="{34F8C490-5D3B-1947-87D2-1FD31FDF786F}" type="slidenum">
              <a:rPr lang="en-US" smtClean="0"/>
              <a:t>27</a:t>
            </a:fld>
            <a:endParaRPr lang="en-US"/>
          </a:p>
        </p:txBody>
      </p:sp>
    </p:spTree>
    <p:extLst>
      <p:ext uri="{BB962C8B-B14F-4D97-AF65-F5344CB8AC3E}">
        <p14:creationId xmlns:p14="http://schemas.microsoft.com/office/powerpoint/2010/main" val="279703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exploring data, making calculation and applying regression analysis, we created the model for revenue prediction. To be honest, this model is not reliable but it is the most dependable model compare to the countless models we’ve made. We use page/visits, bounce rate and revenue to build the model and finally we have a better R2 and statistic significant results. </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28</a:t>
            </a:fld>
            <a:endParaRPr lang="en-US"/>
          </a:p>
        </p:txBody>
      </p:sp>
    </p:spTree>
    <p:extLst>
      <p:ext uri="{BB962C8B-B14F-4D97-AF65-F5344CB8AC3E}">
        <p14:creationId xmlns:p14="http://schemas.microsoft.com/office/powerpoint/2010/main" val="317517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3</a:t>
            </a:fld>
            <a:endParaRPr lang="en-US"/>
          </a:p>
        </p:txBody>
      </p:sp>
    </p:spTree>
    <p:extLst>
      <p:ext uri="{BB962C8B-B14F-4D97-AF65-F5344CB8AC3E}">
        <p14:creationId xmlns:p14="http://schemas.microsoft.com/office/powerpoint/2010/main" val="14023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company would like to analyze three main problems. First one is if the website has driven the sales up. The second one if information for customers is easily available. And the last, but not the least -  brand legitimacy. </a:t>
            </a:r>
          </a:p>
        </p:txBody>
      </p:sp>
      <p:sp>
        <p:nvSpPr>
          <p:cNvPr id="4" name="Slide Number Placeholder 3"/>
          <p:cNvSpPr>
            <a:spLocks noGrp="1"/>
          </p:cNvSpPr>
          <p:nvPr>
            <p:ph type="sldNum" sz="quarter" idx="5"/>
          </p:nvPr>
        </p:nvSpPr>
        <p:spPr/>
        <p:txBody>
          <a:bodyPr/>
          <a:lstStyle/>
          <a:p>
            <a:fld id="{34F8C490-5D3B-1947-87D2-1FD31FDF786F}" type="slidenum">
              <a:rPr lang="en-US" smtClean="0"/>
              <a:t>4</a:t>
            </a:fld>
            <a:endParaRPr lang="en-US"/>
          </a:p>
        </p:txBody>
      </p:sp>
    </p:spTree>
    <p:extLst>
      <p:ext uri="{BB962C8B-B14F-4D97-AF65-F5344CB8AC3E}">
        <p14:creationId xmlns:p14="http://schemas.microsoft.com/office/powerpoint/2010/main" val="197400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5</a:t>
            </a:fld>
            <a:endParaRPr lang="en-US"/>
          </a:p>
        </p:txBody>
      </p:sp>
    </p:spTree>
    <p:extLst>
      <p:ext uri="{BB962C8B-B14F-4D97-AF65-F5344CB8AC3E}">
        <p14:creationId xmlns:p14="http://schemas.microsoft.com/office/powerpoint/2010/main" val="264194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briefly explain how we did data exploration, so firstly, we understood the data, then we merged and aligned the data, third we found out the core variables, and lastly, we plotted graphs for visualization </a:t>
            </a:r>
          </a:p>
        </p:txBody>
      </p:sp>
      <p:sp>
        <p:nvSpPr>
          <p:cNvPr id="4" name="Slide Number Placeholder 3"/>
          <p:cNvSpPr>
            <a:spLocks noGrp="1"/>
          </p:cNvSpPr>
          <p:nvPr>
            <p:ph type="sldNum" sz="quarter" idx="5"/>
          </p:nvPr>
        </p:nvSpPr>
        <p:spPr/>
        <p:txBody>
          <a:bodyPr/>
          <a:lstStyle/>
          <a:p>
            <a:fld id="{34F8C490-5D3B-1947-87D2-1FD31FDF786F}" type="slidenum">
              <a:rPr lang="en-US" smtClean="0"/>
              <a:t>6</a:t>
            </a:fld>
            <a:endParaRPr lang="en-US"/>
          </a:p>
        </p:txBody>
      </p:sp>
    </p:spTree>
    <p:extLst>
      <p:ext uri="{BB962C8B-B14F-4D97-AF65-F5344CB8AC3E}">
        <p14:creationId xmlns:p14="http://schemas.microsoft.com/office/powerpoint/2010/main" val="3424009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8C490-5D3B-1947-87D2-1FD31FDF786F}" type="slidenum">
              <a:rPr lang="en-US" smtClean="0"/>
              <a:t>7</a:t>
            </a:fld>
            <a:endParaRPr lang="en-US"/>
          </a:p>
        </p:txBody>
      </p:sp>
    </p:spTree>
    <p:extLst>
      <p:ext uri="{BB962C8B-B14F-4D97-AF65-F5344CB8AC3E}">
        <p14:creationId xmlns:p14="http://schemas.microsoft.com/office/powerpoint/2010/main" val="185109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analyzed average revenue from 2008 to 2009 and noticed negative overall trend. Despite of having the website and promotion, the company has been generating less revenue</a:t>
            </a:r>
          </a:p>
        </p:txBody>
      </p:sp>
      <p:sp>
        <p:nvSpPr>
          <p:cNvPr id="4" name="Slide Number Placeholder 3"/>
          <p:cNvSpPr>
            <a:spLocks noGrp="1"/>
          </p:cNvSpPr>
          <p:nvPr>
            <p:ph type="sldNum" sz="quarter" idx="5"/>
          </p:nvPr>
        </p:nvSpPr>
        <p:spPr/>
        <p:txBody>
          <a:bodyPr/>
          <a:lstStyle/>
          <a:p>
            <a:fld id="{34F8C490-5D3B-1947-87D2-1FD31FDF786F}" type="slidenum">
              <a:rPr lang="en-US" smtClean="0"/>
              <a:t>8</a:t>
            </a:fld>
            <a:endParaRPr lang="en-US"/>
          </a:p>
        </p:txBody>
      </p:sp>
    </p:spTree>
    <p:extLst>
      <p:ext uri="{BB962C8B-B14F-4D97-AF65-F5344CB8AC3E}">
        <p14:creationId xmlns:p14="http://schemas.microsoft.com/office/powerpoint/2010/main" val="136429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analyzed inquires through the website and they have been almost consistent for one year. However, one should be aware of the financial crisis of 2008, despite of which inquiries are maintained at a stable level. </a:t>
            </a:r>
          </a:p>
        </p:txBody>
      </p:sp>
      <p:sp>
        <p:nvSpPr>
          <p:cNvPr id="4" name="Slide Number Placeholder 3"/>
          <p:cNvSpPr>
            <a:spLocks noGrp="1"/>
          </p:cNvSpPr>
          <p:nvPr>
            <p:ph type="sldNum" sz="quarter" idx="5"/>
          </p:nvPr>
        </p:nvSpPr>
        <p:spPr/>
        <p:txBody>
          <a:bodyPr/>
          <a:lstStyle/>
          <a:p>
            <a:fld id="{34F8C490-5D3B-1947-87D2-1FD31FDF786F}" type="slidenum">
              <a:rPr lang="en-US" smtClean="0"/>
              <a:t>9</a:t>
            </a:fld>
            <a:endParaRPr lang="en-US"/>
          </a:p>
        </p:txBody>
      </p:sp>
    </p:spTree>
    <p:extLst>
      <p:ext uri="{BB962C8B-B14F-4D97-AF65-F5344CB8AC3E}">
        <p14:creationId xmlns:p14="http://schemas.microsoft.com/office/powerpoint/2010/main" val="92433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61" y="4532586"/>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123765" y="4622610"/>
            <a:ext cx="3687221" cy="1463040"/>
          </a:xfrm>
        </p:spPr>
        <p:txBody>
          <a:bodyPr lIns="91440" rIns="91440" anchor="ctr">
            <a:normAutofit/>
          </a:bodyPr>
          <a:lstStyle>
            <a:lvl1pPr marL="0" indent="0" algn="l">
              <a:lnSpc>
                <a:spcPct val="100000"/>
              </a:lnSpc>
              <a:spcBef>
                <a:spcPts val="0"/>
              </a:spcBef>
              <a:buNone/>
              <a:defRPr sz="1800" b="1">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a:cxnSpLocks/>
          </p:cNvCxnSpPr>
          <p:nvPr/>
        </p:nvCxnSpPr>
        <p:spPr>
          <a:xfrm flipV="1">
            <a:off x="7975363" y="4777257"/>
            <a:ext cx="0" cy="107490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12/02/2019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318" y="1832229"/>
            <a:ext cx="9720073" cy="4023360"/>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74290" y="6541246"/>
            <a:ext cx="2154143" cy="274320"/>
          </a:xfrm>
        </p:spPr>
        <p:txBody>
          <a:bodyPr/>
          <a:lstStyle>
            <a:lvl1pPr>
              <a:defRPr sz="1100">
                <a:solidFill>
                  <a:schemeClr val="tx1"/>
                </a:solidFill>
              </a:defRPr>
            </a:lvl1pPr>
          </a:lstStyle>
          <a:p>
            <a:r>
              <a:rPr lang="en-US"/>
              <a:t>12/02/2019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050">
                <a:solidFill>
                  <a:schemeClr val="tx1"/>
                </a:solidFill>
              </a:defRPr>
            </a:lvl1pPr>
          </a:lstStyle>
          <a:p>
            <a:fld id="{4FAB73BC-B049-4115-A692-8D63A059BFB8}" type="slidenum">
              <a:rPr lang="en-US" smtClean="0"/>
              <a:pPr/>
              <a:t>‹#›</a:t>
            </a:fld>
            <a:endParaRPr lang="en-US"/>
          </a:p>
        </p:txBody>
      </p:sp>
      <p:sp>
        <p:nvSpPr>
          <p:cNvPr id="7" name="TextBox 6">
            <a:extLst>
              <a:ext uri="{FF2B5EF4-FFF2-40B4-BE49-F238E27FC236}">
                <a16:creationId xmlns:a16="http://schemas.microsoft.com/office/drawing/2014/main" id="{0DB2818E-062C-0040-B351-9E505A45D61D}"/>
              </a:ext>
            </a:extLst>
          </p:cNvPr>
          <p:cNvSpPr txBox="1"/>
          <p:nvPr userDrawn="1"/>
        </p:nvSpPr>
        <p:spPr>
          <a:xfrm>
            <a:off x="9829800" y="777240"/>
            <a:ext cx="184731" cy="369332"/>
          </a:xfrm>
          <a:prstGeom prst="rect">
            <a:avLst/>
          </a:prstGeom>
          <a:noFill/>
        </p:spPr>
        <p:txBody>
          <a:bodyPr wrap="none" rtlCol="0">
            <a:spAutoFit/>
          </a:bodyPr>
          <a:lstStyle/>
          <a:p>
            <a:endParaRPr lang="en-US"/>
          </a:p>
        </p:txBody>
      </p:sp>
      <p:cxnSp>
        <p:nvCxnSpPr>
          <p:cNvPr id="9" name="Straight Connector 8">
            <a:extLst>
              <a:ext uri="{FF2B5EF4-FFF2-40B4-BE49-F238E27FC236}">
                <a16:creationId xmlns:a16="http://schemas.microsoft.com/office/drawing/2014/main" id="{2C4C34A1-88F6-B04A-A25B-12099B26384C}"/>
              </a:ext>
            </a:extLst>
          </p:cNvPr>
          <p:cNvCxnSpPr>
            <a:cxnSpLocks/>
          </p:cNvCxnSpPr>
          <p:nvPr userDrawn="1"/>
        </p:nvCxnSpPr>
        <p:spPr>
          <a:xfrm>
            <a:off x="0" y="1052884"/>
            <a:ext cx="7182610" cy="0"/>
          </a:xfrm>
          <a:prstGeom prst="line">
            <a:avLst/>
          </a:prstGeom>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05822" y="-100100"/>
            <a:ext cx="8097012" cy="1499616"/>
          </a:xfrm>
        </p:spPr>
        <p:txBody>
          <a:bodyPr/>
          <a:lstStyle/>
          <a:p>
            <a:r>
              <a:rPr lang="en-US"/>
              <a:t>Click to edit Master title style</a:t>
            </a:r>
          </a:p>
        </p:txBody>
      </p:sp>
      <p:sp>
        <p:nvSpPr>
          <p:cNvPr id="3" name="Content Placeholder 2"/>
          <p:cNvSpPr>
            <a:spLocks noGrp="1"/>
          </p:cNvSpPr>
          <p:nvPr>
            <p:ph idx="1"/>
          </p:nvPr>
        </p:nvSpPr>
        <p:spPr>
          <a:xfrm>
            <a:off x="1024318" y="1832229"/>
            <a:ext cx="9720073" cy="4023360"/>
          </a:xfrm>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2000" y="6486525"/>
            <a:ext cx="2154143" cy="274320"/>
          </a:xfrm>
        </p:spPr>
        <p:txBody>
          <a:bodyPr/>
          <a:lstStyle>
            <a:lvl1pPr>
              <a:defRPr sz="1100">
                <a:solidFill>
                  <a:schemeClr val="tx1"/>
                </a:solidFill>
              </a:defRPr>
            </a:lvl1pPr>
          </a:lstStyle>
          <a:p>
            <a:r>
              <a:rPr lang="en-US"/>
              <a:t>12/02/2019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050">
                <a:solidFill>
                  <a:schemeClr val="tx1"/>
                </a:solidFill>
              </a:defRPr>
            </a:lvl1pPr>
          </a:lstStyle>
          <a:p>
            <a:fld id="{4FAB73BC-B049-4115-A692-8D63A059BFB8}" type="slidenum">
              <a:rPr lang="en-US" smtClean="0"/>
              <a:pPr/>
              <a:t>‹#›</a:t>
            </a:fld>
            <a:endParaRPr lang="en-US"/>
          </a:p>
        </p:txBody>
      </p:sp>
      <p:sp>
        <p:nvSpPr>
          <p:cNvPr id="7" name="TextBox 6">
            <a:extLst>
              <a:ext uri="{FF2B5EF4-FFF2-40B4-BE49-F238E27FC236}">
                <a16:creationId xmlns:a16="http://schemas.microsoft.com/office/drawing/2014/main" id="{0DB2818E-062C-0040-B351-9E505A45D61D}"/>
              </a:ext>
            </a:extLst>
          </p:cNvPr>
          <p:cNvSpPr txBox="1"/>
          <p:nvPr userDrawn="1"/>
        </p:nvSpPr>
        <p:spPr>
          <a:xfrm>
            <a:off x="9829800" y="777240"/>
            <a:ext cx="184731" cy="369332"/>
          </a:xfrm>
          <a:prstGeom prst="rect">
            <a:avLst/>
          </a:prstGeom>
          <a:noFill/>
        </p:spPr>
        <p:txBody>
          <a:bodyPr wrap="none" rtlCol="0">
            <a:spAutoFit/>
          </a:bodyPr>
          <a:lstStyle/>
          <a:p>
            <a:endParaRPr lang="en-US"/>
          </a:p>
        </p:txBody>
      </p:sp>
      <p:cxnSp>
        <p:nvCxnSpPr>
          <p:cNvPr id="9" name="Straight Connector 8">
            <a:extLst>
              <a:ext uri="{FF2B5EF4-FFF2-40B4-BE49-F238E27FC236}">
                <a16:creationId xmlns:a16="http://schemas.microsoft.com/office/drawing/2014/main" id="{2C4C34A1-88F6-B04A-A25B-12099B26384C}"/>
              </a:ext>
            </a:extLst>
          </p:cNvPr>
          <p:cNvCxnSpPr>
            <a:cxnSpLocks/>
          </p:cNvCxnSpPr>
          <p:nvPr userDrawn="1"/>
        </p:nvCxnSpPr>
        <p:spPr>
          <a:xfrm>
            <a:off x="5009390" y="966802"/>
            <a:ext cx="718261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2229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269998" y="-127600"/>
            <a:ext cx="8097012" cy="1499616"/>
          </a:xfrm>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1"/>
                </a:solidFill>
              </a:defRPr>
            </a:lvl1pPr>
          </a:lstStyle>
          <a:p>
            <a:r>
              <a:rPr lang="en-US"/>
              <a:t>12/02/2019</a:t>
            </a:r>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11" name="Straight Connector 10">
            <a:extLst>
              <a:ext uri="{FF2B5EF4-FFF2-40B4-BE49-F238E27FC236}">
                <a16:creationId xmlns:a16="http://schemas.microsoft.com/office/drawing/2014/main" id="{E9B8D19A-1A1E-7241-94A5-5902806C6019}"/>
              </a:ext>
            </a:extLst>
          </p:cNvPr>
          <p:cNvCxnSpPr>
            <a:cxnSpLocks/>
          </p:cNvCxnSpPr>
          <p:nvPr userDrawn="1"/>
        </p:nvCxnSpPr>
        <p:spPr>
          <a:xfrm>
            <a:off x="2269998" y="938584"/>
            <a:ext cx="7182610" cy="0"/>
          </a:xfrm>
          <a:prstGeom prst="line">
            <a:avLst/>
          </a:prstGeom>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12/02/2019</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12/02/2019</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12/02/2019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12/02/2019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12/02/2019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310" y="0"/>
            <a:ext cx="809701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12/02/2019</a:t>
            </a: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3" r:id="rId4"/>
    <p:sldLayoutId id="2147483654" r:id="rId5"/>
    <p:sldLayoutId id="2147483655" r:id="rId6"/>
    <p:sldLayoutId id="2147483656" r:id="rId7"/>
    <p:sldLayoutId id="2147483660" r:id="rId8"/>
    <p:sldLayoutId id="2147483658" r:id="rId9"/>
    <p:sldLayoutId id="2147483659" r:id="rId10"/>
  </p:sldLayoutIdLst>
  <p:hf hdr="0" ftr="0"/>
  <p:txStyles>
    <p:title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tiff"/></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47.png"/><Relationship Id="rId12"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49.svg"/><Relationship Id="rId4" Type="http://schemas.openxmlformats.org/officeDocument/2006/relationships/image" Target="../media/image16.svg"/><Relationship Id="rId9" Type="http://schemas.openxmlformats.org/officeDocument/2006/relationships/image" Target="../media/image9.png"/><Relationship Id="rId1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hyperlink" Target="https://yourdigitalresource.com/online-reviews-for-dentists-importan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hyperlink" Target="https://www.yotpo.com/ebooks/yotpo-fomo-eboo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8.sv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4.svg"/></Relationships>
</file>

<file path=ppt/slides/_rels/slide2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65.sv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11.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0.sv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tiff"/></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28.svg"/><Relationship Id="rId9" Type="http://schemas.openxmlformats.org/officeDocument/2006/relationships/image" Target="../media/image21.pn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1.svg"/><Relationship Id="rId11" Type="http://schemas.openxmlformats.org/officeDocument/2006/relationships/image" Target="../media/image23.png"/><Relationship Id="rId5" Type="http://schemas.openxmlformats.org/officeDocument/2006/relationships/image" Target="../media/image5.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87920E-1312-3E43-BEF0-1BDC62D08C5F}"/>
              </a:ext>
            </a:extLst>
          </p:cNvPr>
          <p:cNvPicPr>
            <a:picLocks noChangeAspect="1"/>
          </p:cNvPicPr>
          <p:nvPr/>
        </p:nvPicPr>
        <p:blipFill rotWithShape="1">
          <a:blip r:embed="rId3">
            <a:alphaModFix amt="45000"/>
          </a:blip>
          <a:srcRect t="20846" r="-1" b="22889"/>
          <a:stretch/>
        </p:blipFill>
        <p:spPr>
          <a:xfrm>
            <a:off x="20" y="-1"/>
            <a:ext cx="12188932" cy="6858000"/>
          </a:xfrm>
          <a:prstGeom prst="rect">
            <a:avLst/>
          </a:prstGeom>
        </p:spPr>
      </p:pic>
      <p:sp>
        <p:nvSpPr>
          <p:cNvPr id="2" name="Title 1">
            <a:extLst>
              <a:ext uri="{FF2B5EF4-FFF2-40B4-BE49-F238E27FC236}">
                <a16:creationId xmlns:a16="http://schemas.microsoft.com/office/drawing/2014/main" id="{979E002C-C069-8A47-A60F-57ABE1D74078}"/>
              </a:ext>
            </a:extLst>
          </p:cNvPr>
          <p:cNvSpPr>
            <a:spLocks noGrp="1"/>
          </p:cNvSpPr>
          <p:nvPr>
            <p:ph type="ctrTitle"/>
          </p:nvPr>
        </p:nvSpPr>
        <p:spPr>
          <a:xfrm>
            <a:off x="643467" y="643467"/>
            <a:ext cx="7164674" cy="5571066"/>
          </a:xfrm>
        </p:spPr>
        <p:txBody>
          <a:bodyPr>
            <a:normAutofit/>
          </a:bodyPr>
          <a:lstStyle/>
          <a:p>
            <a:r>
              <a:rPr lang="en-US" sz="6600">
                <a:solidFill>
                  <a:schemeClr val="tx1"/>
                </a:solidFill>
              </a:rPr>
              <a:t>R CASE STUDY: </a:t>
            </a:r>
            <a:br>
              <a:rPr lang="en-US" sz="6600">
                <a:solidFill>
                  <a:schemeClr val="tx1"/>
                </a:solidFill>
              </a:rPr>
            </a:br>
            <a:r>
              <a:rPr lang="en-US" sz="6600">
                <a:solidFill>
                  <a:schemeClr val="tx1"/>
                </a:solidFill>
              </a:rPr>
              <a:t>Web Analytics</a:t>
            </a:r>
            <a:br>
              <a:rPr lang="en-US" sz="6600">
                <a:solidFill>
                  <a:schemeClr val="tx1"/>
                </a:solidFill>
              </a:rPr>
            </a:br>
            <a:endParaRPr lang="en-US" sz="6600">
              <a:solidFill>
                <a:schemeClr val="tx1"/>
              </a:solidFill>
            </a:endParaRPr>
          </a:p>
        </p:txBody>
      </p:sp>
      <p:sp>
        <p:nvSpPr>
          <p:cNvPr id="3" name="Subtitle 2">
            <a:extLst>
              <a:ext uri="{FF2B5EF4-FFF2-40B4-BE49-F238E27FC236}">
                <a16:creationId xmlns:a16="http://schemas.microsoft.com/office/drawing/2014/main" id="{6A7D4F67-5A80-F645-A032-DCB68C70F903}"/>
              </a:ext>
            </a:extLst>
          </p:cNvPr>
          <p:cNvSpPr>
            <a:spLocks noGrp="1"/>
          </p:cNvSpPr>
          <p:nvPr>
            <p:ph type="subTitle" idx="1"/>
          </p:nvPr>
        </p:nvSpPr>
        <p:spPr>
          <a:xfrm>
            <a:off x="8451608" y="643467"/>
            <a:ext cx="3096926" cy="5571066"/>
          </a:xfrm>
        </p:spPr>
        <p:txBody>
          <a:bodyPr>
            <a:normAutofit/>
          </a:bodyPr>
          <a:lstStyle/>
          <a:p>
            <a:r>
              <a:rPr lang="en-US" sz="2800" b="1">
                <a:solidFill>
                  <a:schemeClr val="tx1"/>
                </a:solidFill>
              </a:rPr>
              <a:t>Quality Alloys, Inc.</a:t>
            </a:r>
            <a:endParaRPr lang="en-US" sz="2800">
              <a:solidFill>
                <a:schemeClr val="tx1"/>
              </a:solidFill>
            </a:endParaRPr>
          </a:p>
        </p:txBody>
      </p:sp>
      <p:cxnSp>
        <p:nvCxnSpPr>
          <p:cNvPr id="33" name="Straight Connector 32">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E0FDC803-92B7-F541-A8B3-5CC40D55DBC6}"/>
              </a:ext>
            </a:extLst>
          </p:cNvPr>
          <p:cNvSpPr txBox="1">
            <a:spLocks/>
          </p:cNvSpPr>
          <p:nvPr/>
        </p:nvSpPr>
        <p:spPr>
          <a:xfrm>
            <a:off x="7310969" y="5681612"/>
            <a:ext cx="4500031" cy="92625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b="1"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sz="2800">
                <a:solidFill>
                  <a:schemeClr val="tx1"/>
                </a:solidFill>
              </a:rPr>
              <a:t>MSBA4 TEAM 9</a:t>
            </a:r>
          </a:p>
          <a:p>
            <a:r>
              <a:rPr lang="en-US" b="0" err="1"/>
              <a:t>Roshani</a:t>
            </a:r>
            <a:r>
              <a:rPr lang="en-US" b="0"/>
              <a:t>-</a:t>
            </a:r>
            <a:r>
              <a:rPr lang="en-US" b="0" err="1"/>
              <a:t>Kanat</a:t>
            </a:r>
            <a:r>
              <a:rPr lang="en-US" b="0"/>
              <a:t>-German-Ozan-Luis-June</a:t>
            </a:r>
            <a:endParaRPr lang="en-US" sz="2800">
              <a:solidFill>
                <a:schemeClr val="tx1"/>
              </a:solidFill>
            </a:endParaRPr>
          </a:p>
        </p:txBody>
      </p:sp>
      <p:sp>
        <p:nvSpPr>
          <p:cNvPr id="18" name="Slide Number Placeholder 17">
            <a:extLst>
              <a:ext uri="{FF2B5EF4-FFF2-40B4-BE49-F238E27FC236}">
                <a16:creationId xmlns:a16="http://schemas.microsoft.com/office/drawing/2014/main" id="{A8D47BBE-DD4E-F248-A09D-0C2A904FA09F}"/>
              </a:ext>
            </a:extLst>
          </p:cNvPr>
          <p:cNvSpPr>
            <a:spLocks noGrp="1"/>
          </p:cNvSpPr>
          <p:nvPr>
            <p:ph type="sldNum" sz="quarter" idx="12"/>
          </p:nvPr>
        </p:nvSpPr>
        <p:spPr/>
        <p:txBody>
          <a:bodyPr/>
          <a:lstStyle/>
          <a:p>
            <a:fld id="{4FAB73BC-B049-4115-A692-8D63A059BFB8}" type="slidenum">
              <a:rPr lang="en-US" smtClean="0"/>
              <a:t>1</a:t>
            </a:fld>
            <a:endParaRPr lang="en-US"/>
          </a:p>
        </p:txBody>
      </p:sp>
    </p:spTree>
    <p:extLst>
      <p:ext uri="{BB962C8B-B14F-4D97-AF65-F5344CB8AC3E}">
        <p14:creationId xmlns:p14="http://schemas.microsoft.com/office/powerpoint/2010/main" val="28255493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F35199-30B5-8545-AC9F-EAA31AAAC877}"/>
              </a:ext>
            </a:extLst>
          </p:cNvPr>
          <p:cNvSpPr txBox="1"/>
          <p:nvPr/>
        </p:nvSpPr>
        <p:spPr>
          <a:xfrm>
            <a:off x="7693749" y="1439020"/>
            <a:ext cx="3463246" cy="461665"/>
          </a:xfrm>
          <a:prstGeom prst="rect">
            <a:avLst/>
          </a:prstGeom>
          <a:noFill/>
        </p:spPr>
        <p:txBody>
          <a:bodyPr wrap="square" rtlCol="0">
            <a:spAutoFit/>
          </a:bodyPr>
          <a:lstStyle/>
          <a:p>
            <a:r>
              <a:rPr lang="en-US" sz="2400" b="1"/>
              <a:t>Promotion on February</a:t>
            </a:r>
          </a:p>
        </p:txBody>
      </p:sp>
      <p:pic>
        <p:nvPicPr>
          <p:cNvPr id="9" name="Picture 8">
            <a:extLst>
              <a:ext uri="{FF2B5EF4-FFF2-40B4-BE49-F238E27FC236}">
                <a16:creationId xmlns:a16="http://schemas.microsoft.com/office/drawing/2014/main" id="{AAC9DD2A-4AE2-ED4E-AC04-FD022671F3AA}"/>
              </a:ext>
            </a:extLst>
          </p:cNvPr>
          <p:cNvPicPr>
            <a:picLocks noChangeAspect="1"/>
          </p:cNvPicPr>
          <p:nvPr/>
        </p:nvPicPr>
        <p:blipFill>
          <a:blip r:embed="rId3">
            <a:duotone>
              <a:schemeClr val="bg2">
                <a:shade val="45000"/>
                <a:satMod val="135000"/>
              </a:schemeClr>
              <a:prstClr val="white"/>
            </a:duotone>
          </a:blip>
          <a:stretch>
            <a:fillRect/>
          </a:stretch>
        </p:blipFill>
        <p:spPr>
          <a:xfrm>
            <a:off x="8037783" y="1979015"/>
            <a:ext cx="2226579" cy="2085528"/>
          </a:xfrm>
          <a:prstGeom prst="rect">
            <a:avLst/>
          </a:prstGeom>
        </p:spPr>
      </p:pic>
      <p:sp>
        <p:nvSpPr>
          <p:cNvPr id="10" name="TextBox 9">
            <a:extLst>
              <a:ext uri="{FF2B5EF4-FFF2-40B4-BE49-F238E27FC236}">
                <a16:creationId xmlns:a16="http://schemas.microsoft.com/office/drawing/2014/main" id="{78635A38-E22B-864E-99D6-D29A4DBDAD2F}"/>
              </a:ext>
            </a:extLst>
          </p:cNvPr>
          <p:cNvSpPr txBox="1"/>
          <p:nvPr/>
        </p:nvSpPr>
        <p:spPr>
          <a:xfrm>
            <a:off x="7693749" y="4267881"/>
            <a:ext cx="2914649" cy="461665"/>
          </a:xfrm>
          <a:prstGeom prst="rect">
            <a:avLst/>
          </a:prstGeom>
          <a:noFill/>
        </p:spPr>
        <p:txBody>
          <a:bodyPr wrap="square" rtlCol="0" anchor="t">
            <a:spAutoFit/>
          </a:bodyPr>
          <a:lstStyle/>
          <a:p>
            <a:pPr algn="ctr"/>
            <a:r>
              <a:rPr lang="en-US" sz="2400" b="1"/>
              <a:t>Post promotion effect</a:t>
            </a:r>
          </a:p>
        </p:txBody>
      </p:sp>
      <p:pic>
        <p:nvPicPr>
          <p:cNvPr id="13" name="Picture 12">
            <a:extLst>
              <a:ext uri="{FF2B5EF4-FFF2-40B4-BE49-F238E27FC236}">
                <a16:creationId xmlns:a16="http://schemas.microsoft.com/office/drawing/2014/main" id="{06DDF31F-8946-744D-A038-BDE461CFCA21}"/>
              </a:ext>
            </a:extLst>
          </p:cNvPr>
          <p:cNvPicPr>
            <a:picLocks noChangeAspect="1"/>
          </p:cNvPicPr>
          <p:nvPr/>
        </p:nvPicPr>
        <p:blipFill>
          <a:blip r:embed="rId4">
            <a:duotone>
              <a:schemeClr val="bg2">
                <a:shade val="45000"/>
                <a:satMod val="135000"/>
              </a:schemeClr>
              <a:prstClr val="white"/>
            </a:duotone>
          </a:blip>
          <a:stretch>
            <a:fillRect/>
          </a:stretch>
        </p:blipFill>
        <p:spPr>
          <a:xfrm>
            <a:off x="8695840" y="4960986"/>
            <a:ext cx="915987" cy="915987"/>
          </a:xfrm>
          <a:prstGeom prst="rect">
            <a:avLst/>
          </a:prstGeom>
        </p:spPr>
      </p:pic>
      <p:sp>
        <p:nvSpPr>
          <p:cNvPr id="8" name="Title 1">
            <a:extLst>
              <a:ext uri="{FF2B5EF4-FFF2-40B4-BE49-F238E27FC236}">
                <a16:creationId xmlns:a16="http://schemas.microsoft.com/office/drawing/2014/main" id="{6721725D-CF85-494B-A3DA-4379B73A5BBC}"/>
              </a:ext>
            </a:extLst>
          </p:cNvPr>
          <p:cNvSpPr txBox="1">
            <a:spLocks/>
          </p:cNvSpPr>
          <p:nvPr/>
        </p:nvSpPr>
        <p:spPr>
          <a:xfrm>
            <a:off x="117910" y="-57589"/>
            <a:ext cx="117483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Number of visits sharply increased after January 2009</a:t>
            </a:r>
          </a:p>
        </p:txBody>
      </p:sp>
      <p:pic>
        <p:nvPicPr>
          <p:cNvPr id="12" name="Picture 11" descr="A screenshot of a cell phone&#10;&#10;Description automatically generated">
            <a:extLst>
              <a:ext uri="{FF2B5EF4-FFF2-40B4-BE49-F238E27FC236}">
                <a16:creationId xmlns:a16="http://schemas.microsoft.com/office/drawing/2014/main" id="{6F283DA3-2A57-8B4A-A177-5B10017BD240}"/>
              </a:ext>
            </a:extLst>
          </p:cNvPr>
          <p:cNvPicPr>
            <a:picLocks noChangeAspect="1"/>
          </p:cNvPicPr>
          <p:nvPr/>
        </p:nvPicPr>
        <p:blipFill>
          <a:blip r:embed="rId5"/>
          <a:stretch>
            <a:fillRect/>
          </a:stretch>
        </p:blipFill>
        <p:spPr>
          <a:xfrm>
            <a:off x="471484" y="1225110"/>
            <a:ext cx="6209918" cy="5041716"/>
          </a:xfrm>
          <a:prstGeom prst="rect">
            <a:avLst/>
          </a:prstGeom>
        </p:spPr>
      </p:pic>
    </p:spTree>
    <p:extLst>
      <p:ext uri="{BB962C8B-B14F-4D97-AF65-F5344CB8AC3E}">
        <p14:creationId xmlns:p14="http://schemas.microsoft.com/office/powerpoint/2010/main" val="205268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11</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Business</a:t>
            </a:r>
            <a:r>
              <a:rPr lang="en-US"/>
              <a:t> </a:t>
            </a:r>
            <a:r>
              <a:rPr lang="en-US">
                <a:solidFill>
                  <a:schemeClr val="bg1">
                    <a:lumMod val="85000"/>
                  </a:schemeClr>
                </a:solidFill>
              </a:rPr>
              <a:t>Problem</a:t>
            </a:r>
          </a:p>
          <a:p>
            <a:endParaRPr lang="en-US"/>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nchor="t">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Data</a:t>
            </a:r>
            <a:r>
              <a:rPr lang="en-US"/>
              <a:t> </a:t>
            </a:r>
            <a:r>
              <a:rPr lang="en-US">
                <a:solidFill>
                  <a:schemeClr val="bg1">
                    <a:lumMod val="85000"/>
                  </a:schemeClr>
                </a:solidFill>
              </a:rPr>
              <a:t>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tx1">
                    <a:lumMod val="50000"/>
                    <a:lumOff val="50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85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bg1">
                    <a:lumMod val="85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nchor="t">
            <a:spAutoFit/>
          </a:bodyPr>
          <a:lstStyle/>
          <a:p>
            <a:r>
              <a:rPr lang="en-US" sz="2800">
                <a:solidFill>
                  <a:schemeClr val="bg1">
                    <a:lumMod val="85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299363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2731858" y="112976"/>
            <a:ext cx="6523356" cy="789067"/>
          </a:xfrm>
        </p:spPr>
        <p:txBody>
          <a:bodyPr/>
          <a:lstStyle/>
          <a:p>
            <a:pPr algn="ctr"/>
            <a:r>
              <a:rPr lang="en-US"/>
              <a:t>The Buyer’s Journey</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a:xfrm>
            <a:off x="10837333" y="6491251"/>
            <a:ext cx="973667" cy="274320"/>
          </a:xfrm>
        </p:spPr>
        <p:txBody>
          <a:bodyPr/>
          <a:lstStyle/>
          <a:p>
            <a:fld id="{4FAB73BC-B049-4115-A692-8D63A059BFB8}" type="slidenum">
              <a:rPr lang="en-US" smtClean="0"/>
              <a:pPr/>
              <a:t>12</a:t>
            </a:fld>
            <a:endParaRPr lang="en-US"/>
          </a:p>
        </p:txBody>
      </p:sp>
      <p:pic>
        <p:nvPicPr>
          <p:cNvPr id="5" name="Picture 4">
            <a:extLst>
              <a:ext uri="{FF2B5EF4-FFF2-40B4-BE49-F238E27FC236}">
                <a16:creationId xmlns:a16="http://schemas.microsoft.com/office/drawing/2014/main" id="{DE84692C-4DC3-4B7E-85E3-E3DE6E1623A1}"/>
              </a:ext>
            </a:extLst>
          </p:cNvPr>
          <p:cNvPicPr>
            <a:picLocks noChangeAspect="1"/>
          </p:cNvPicPr>
          <p:nvPr/>
        </p:nvPicPr>
        <p:blipFill rotWithShape="1">
          <a:blip r:embed="rId2"/>
          <a:srcRect t="35510" b="36549"/>
          <a:stretch/>
        </p:blipFill>
        <p:spPr>
          <a:xfrm>
            <a:off x="7241060" y="1062684"/>
            <a:ext cx="4699862" cy="969116"/>
          </a:xfrm>
          <a:prstGeom prst="rect">
            <a:avLst/>
          </a:prstGeom>
        </p:spPr>
      </p:pic>
      <p:sp>
        <p:nvSpPr>
          <p:cNvPr id="6" name="Title 1">
            <a:extLst>
              <a:ext uri="{FF2B5EF4-FFF2-40B4-BE49-F238E27FC236}">
                <a16:creationId xmlns:a16="http://schemas.microsoft.com/office/drawing/2014/main" id="{8E842D6B-6BC8-4732-990B-2096AB841A13}"/>
              </a:ext>
            </a:extLst>
          </p:cNvPr>
          <p:cNvSpPr txBox="1">
            <a:spLocks/>
          </p:cNvSpPr>
          <p:nvPr/>
        </p:nvSpPr>
        <p:spPr>
          <a:xfrm>
            <a:off x="838200" y="1097022"/>
            <a:ext cx="4819650"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accent1">
                    <a:lumMod val="75000"/>
                  </a:schemeClr>
                </a:solidFill>
              </a:rPr>
              <a:t>Awareness</a:t>
            </a:r>
          </a:p>
        </p:txBody>
      </p:sp>
      <p:sp>
        <p:nvSpPr>
          <p:cNvPr id="9" name="Title 1">
            <a:extLst>
              <a:ext uri="{FF2B5EF4-FFF2-40B4-BE49-F238E27FC236}">
                <a16:creationId xmlns:a16="http://schemas.microsoft.com/office/drawing/2014/main" id="{79565615-4F76-4200-959A-DFD86E85DE22}"/>
              </a:ext>
            </a:extLst>
          </p:cNvPr>
          <p:cNvSpPr txBox="1">
            <a:spLocks/>
          </p:cNvSpPr>
          <p:nvPr/>
        </p:nvSpPr>
        <p:spPr>
          <a:xfrm>
            <a:off x="838200" y="1525854"/>
            <a:ext cx="7229467"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In spite of the promo’s impact, the new visits barely increased</a:t>
            </a:r>
          </a:p>
        </p:txBody>
      </p:sp>
      <p:cxnSp>
        <p:nvCxnSpPr>
          <p:cNvPr id="4" name="Straight Connector 3">
            <a:extLst>
              <a:ext uri="{FF2B5EF4-FFF2-40B4-BE49-F238E27FC236}">
                <a16:creationId xmlns:a16="http://schemas.microsoft.com/office/drawing/2014/main" id="{4D9EB080-07DF-42EF-A4C5-34CC1FFD71F6}"/>
              </a:ext>
            </a:extLst>
          </p:cNvPr>
          <p:cNvCxnSpPr/>
          <p:nvPr/>
        </p:nvCxnSpPr>
        <p:spPr>
          <a:xfrm>
            <a:off x="7718807" y="1677898"/>
            <a:ext cx="790833" cy="0"/>
          </a:xfrm>
          <a:prstGeom prst="line">
            <a:avLst/>
          </a:prstGeom>
          <a:ln/>
        </p:spPr>
        <p:style>
          <a:lnRef idx="1">
            <a:schemeClr val="dk1"/>
          </a:lnRef>
          <a:fillRef idx="0">
            <a:schemeClr val="dk1"/>
          </a:fillRef>
          <a:effectRef idx="0">
            <a:schemeClr val="dk1"/>
          </a:effectRef>
          <a:fontRef idx="minor">
            <a:schemeClr val="tx1"/>
          </a:fontRef>
        </p:style>
      </p:cxnSp>
      <p:pic>
        <p:nvPicPr>
          <p:cNvPr id="10" name="Picture 2">
            <a:extLst>
              <a:ext uri="{FF2B5EF4-FFF2-40B4-BE49-F238E27FC236}">
                <a16:creationId xmlns:a16="http://schemas.microsoft.com/office/drawing/2014/main" id="{D0D023EC-28A4-4C02-962D-7EB98FF79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0" y="2428875"/>
            <a:ext cx="5300330" cy="34653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ABE1FB2-5ECB-4F32-ADD1-8B40BAF326BE}"/>
              </a:ext>
            </a:extLst>
          </p:cNvPr>
          <p:cNvSpPr/>
          <p:nvPr/>
        </p:nvSpPr>
        <p:spPr>
          <a:xfrm>
            <a:off x="3190875" y="2675776"/>
            <a:ext cx="912496" cy="2779802"/>
          </a:xfrm>
          <a:prstGeom prst="rect">
            <a:avLst/>
          </a:prstGeom>
          <a:solidFill>
            <a:srgbClr val="00B050">
              <a:alpha val="12000"/>
            </a:srgb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316BA12-5056-4E49-BFC4-58A3648E2C63}"/>
              </a:ext>
            </a:extLst>
          </p:cNvPr>
          <p:cNvCxnSpPr/>
          <p:nvPr/>
        </p:nvCxnSpPr>
        <p:spPr>
          <a:xfrm>
            <a:off x="5726642" y="2238375"/>
            <a:ext cx="0" cy="4247605"/>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F93C611-25E9-483F-B93B-BE3A977BF7BF}"/>
              </a:ext>
            </a:extLst>
          </p:cNvPr>
          <p:cNvGrpSpPr/>
          <p:nvPr/>
        </p:nvGrpSpPr>
        <p:grpSpPr>
          <a:xfrm>
            <a:off x="895350" y="5967340"/>
            <a:ext cx="4295775" cy="314135"/>
            <a:chOff x="895350" y="6162546"/>
            <a:chExt cx="4295775" cy="314135"/>
          </a:xfrm>
        </p:grpSpPr>
        <p:sp>
          <p:nvSpPr>
            <p:cNvPr id="14" name="Rectangle 13">
              <a:extLst>
                <a:ext uri="{FF2B5EF4-FFF2-40B4-BE49-F238E27FC236}">
                  <a16:creationId xmlns:a16="http://schemas.microsoft.com/office/drawing/2014/main" id="{8A323494-103B-44D6-8031-31A93E72181E}"/>
                </a:ext>
              </a:extLst>
            </p:cNvPr>
            <p:cNvSpPr/>
            <p:nvPr/>
          </p:nvSpPr>
          <p:spPr>
            <a:xfrm>
              <a:off x="895350" y="6162546"/>
              <a:ext cx="73152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15" name="Rectangle 14">
              <a:extLst>
                <a:ext uri="{FF2B5EF4-FFF2-40B4-BE49-F238E27FC236}">
                  <a16:creationId xmlns:a16="http://schemas.microsoft.com/office/drawing/2014/main" id="{334C0CD3-35F5-4AF5-A945-451300B3699B}"/>
                </a:ext>
              </a:extLst>
            </p:cNvPr>
            <p:cNvSpPr/>
            <p:nvPr/>
          </p:nvSpPr>
          <p:spPr>
            <a:xfrm>
              <a:off x="1626870" y="6162546"/>
              <a:ext cx="15544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16" name="Rectangle 15">
              <a:extLst>
                <a:ext uri="{FF2B5EF4-FFF2-40B4-BE49-F238E27FC236}">
                  <a16:creationId xmlns:a16="http://schemas.microsoft.com/office/drawing/2014/main" id="{8DD9EFAD-2E43-4107-8A52-2254A55F486E}"/>
                </a:ext>
              </a:extLst>
            </p:cNvPr>
            <p:cNvSpPr/>
            <p:nvPr/>
          </p:nvSpPr>
          <p:spPr>
            <a:xfrm>
              <a:off x="3181350" y="6162546"/>
              <a:ext cx="91440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17" name="Rectangle 16">
              <a:extLst>
                <a:ext uri="{FF2B5EF4-FFF2-40B4-BE49-F238E27FC236}">
                  <a16:creationId xmlns:a16="http://schemas.microsoft.com/office/drawing/2014/main" id="{760F92CE-A543-484B-B29A-B373EB91E81A}"/>
                </a:ext>
              </a:extLst>
            </p:cNvPr>
            <p:cNvSpPr/>
            <p:nvPr/>
          </p:nvSpPr>
          <p:spPr>
            <a:xfrm>
              <a:off x="4093845" y="6162546"/>
              <a:ext cx="10972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grpSp>
        <p:nvGrpSpPr>
          <p:cNvPr id="19" name="Group 18">
            <a:extLst>
              <a:ext uri="{FF2B5EF4-FFF2-40B4-BE49-F238E27FC236}">
                <a16:creationId xmlns:a16="http://schemas.microsoft.com/office/drawing/2014/main" id="{D762D21E-8D38-4F6D-92B5-396FBD4B2EC1}"/>
              </a:ext>
            </a:extLst>
          </p:cNvPr>
          <p:cNvGrpSpPr/>
          <p:nvPr/>
        </p:nvGrpSpPr>
        <p:grpSpPr>
          <a:xfrm>
            <a:off x="6935161" y="5594256"/>
            <a:ext cx="4572000" cy="314135"/>
            <a:chOff x="6791325" y="5799737"/>
            <a:chExt cx="4926330" cy="314135"/>
          </a:xfrm>
        </p:grpSpPr>
        <p:sp>
          <p:nvSpPr>
            <p:cNvPr id="20" name="Rectangle 19">
              <a:extLst>
                <a:ext uri="{FF2B5EF4-FFF2-40B4-BE49-F238E27FC236}">
                  <a16:creationId xmlns:a16="http://schemas.microsoft.com/office/drawing/2014/main" id="{500E479B-7D4D-4812-9617-78188D9CD07D}"/>
                </a:ext>
              </a:extLst>
            </p:cNvPr>
            <p:cNvSpPr/>
            <p:nvPr/>
          </p:nvSpPr>
          <p:spPr>
            <a:xfrm>
              <a:off x="6791325" y="5799737"/>
              <a:ext cx="82296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21" name="Rectangle 20">
              <a:extLst>
                <a:ext uri="{FF2B5EF4-FFF2-40B4-BE49-F238E27FC236}">
                  <a16:creationId xmlns:a16="http://schemas.microsoft.com/office/drawing/2014/main" id="{BC7B0552-C0DA-4E2C-9C0E-580691507C4F}"/>
                </a:ext>
              </a:extLst>
            </p:cNvPr>
            <p:cNvSpPr/>
            <p:nvPr/>
          </p:nvSpPr>
          <p:spPr>
            <a:xfrm>
              <a:off x="7609840" y="5799737"/>
              <a:ext cx="182880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22" name="Rectangle 21">
              <a:extLst>
                <a:ext uri="{FF2B5EF4-FFF2-40B4-BE49-F238E27FC236}">
                  <a16:creationId xmlns:a16="http://schemas.microsoft.com/office/drawing/2014/main" id="{0EA95D34-6C86-49C0-B79C-069F6B085B27}"/>
                </a:ext>
              </a:extLst>
            </p:cNvPr>
            <p:cNvSpPr/>
            <p:nvPr/>
          </p:nvSpPr>
          <p:spPr>
            <a:xfrm>
              <a:off x="9438005" y="5799737"/>
              <a:ext cx="100584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23" name="Rectangle 22">
              <a:extLst>
                <a:ext uri="{FF2B5EF4-FFF2-40B4-BE49-F238E27FC236}">
                  <a16:creationId xmlns:a16="http://schemas.microsoft.com/office/drawing/2014/main" id="{973F144B-9B4B-4B92-BFF3-0EFBDEA06EC3}"/>
                </a:ext>
              </a:extLst>
            </p:cNvPr>
            <p:cNvSpPr/>
            <p:nvPr/>
          </p:nvSpPr>
          <p:spPr>
            <a:xfrm>
              <a:off x="10437495" y="5799737"/>
              <a:ext cx="128016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sp>
        <p:nvSpPr>
          <p:cNvPr id="24" name="Left Bracket 23">
            <a:extLst>
              <a:ext uri="{FF2B5EF4-FFF2-40B4-BE49-F238E27FC236}">
                <a16:creationId xmlns:a16="http://schemas.microsoft.com/office/drawing/2014/main" id="{177C9993-121E-4BE3-97C2-6D72E7FCE0EC}"/>
              </a:ext>
            </a:extLst>
          </p:cNvPr>
          <p:cNvSpPr/>
          <p:nvPr/>
        </p:nvSpPr>
        <p:spPr>
          <a:xfrm rot="16200000">
            <a:off x="9077325" y="4107919"/>
            <a:ext cx="182880" cy="39319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itle 1">
            <a:extLst>
              <a:ext uri="{FF2B5EF4-FFF2-40B4-BE49-F238E27FC236}">
                <a16:creationId xmlns:a16="http://schemas.microsoft.com/office/drawing/2014/main" id="{66E67DB6-42C5-4FCE-91A0-E30B3551713A}"/>
              </a:ext>
            </a:extLst>
          </p:cNvPr>
          <p:cNvSpPr txBox="1">
            <a:spLocks/>
          </p:cNvSpPr>
          <p:nvPr/>
        </p:nvSpPr>
        <p:spPr>
          <a:xfrm>
            <a:off x="11272796" y="5972376"/>
            <a:ext cx="731520" cy="31413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solidFill>
                  <a:srgbClr val="FF0000"/>
                </a:solidFill>
              </a:rPr>
              <a:t>~1%</a:t>
            </a:r>
          </a:p>
        </p:txBody>
      </p:sp>
      <p:pic>
        <p:nvPicPr>
          <p:cNvPr id="26" name="Picture 25" descr="A screenshot of a cell phone&#10;&#10;Description automatically generated">
            <a:extLst>
              <a:ext uri="{FF2B5EF4-FFF2-40B4-BE49-F238E27FC236}">
                <a16:creationId xmlns:a16="http://schemas.microsoft.com/office/drawing/2014/main" id="{DDB687C8-6259-4757-80C6-8B4D72CB438E}"/>
              </a:ext>
            </a:extLst>
          </p:cNvPr>
          <p:cNvPicPr>
            <a:picLocks noChangeAspect="1"/>
          </p:cNvPicPr>
          <p:nvPr/>
        </p:nvPicPr>
        <p:blipFill>
          <a:blip r:embed="rId4"/>
          <a:stretch>
            <a:fillRect/>
          </a:stretch>
        </p:blipFill>
        <p:spPr>
          <a:xfrm>
            <a:off x="5941814" y="2337644"/>
            <a:ext cx="5847152" cy="3117934"/>
          </a:xfrm>
          <a:prstGeom prst="rect">
            <a:avLst/>
          </a:prstGeom>
        </p:spPr>
      </p:pic>
    </p:spTree>
    <p:extLst>
      <p:ext uri="{BB962C8B-B14F-4D97-AF65-F5344CB8AC3E}">
        <p14:creationId xmlns:p14="http://schemas.microsoft.com/office/powerpoint/2010/main" val="264814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animBg="1"/>
      <p:bldP spid="24"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2731858" y="112976"/>
            <a:ext cx="6523356" cy="789067"/>
          </a:xfrm>
        </p:spPr>
        <p:txBody>
          <a:bodyPr/>
          <a:lstStyle/>
          <a:p>
            <a:pPr algn="ctr"/>
            <a:r>
              <a:rPr lang="en-US"/>
              <a:t>The Buyer’s Journey</a:t>
            </a:r>
          </a:p>
        </p:txBody>
      </p:sp>
      <p:pic>
        <p:nvPicPr>
          <p:cNvPr id="5" name="Picture 4">
            <a:extLst>
              <a:ext uri="{FF2B5EF4-FFF2-40B4-BE49-F238E27FC236}">
                <a16:creationId xmlns:a16="http://schemas.microsoft.com/office/drawing/2014/main" id="{DE84692C-4DC3-4B7E-85E3-E3DE6E1623A1}"/>
              </a:ext>
            </a:extLst>
          </p:cNvPr>
          <p:cNvPicPr>
            <a:picLocks noChangeAspect="1"/>
          </p:cNvPicPr>
          <p:nvPr/>
        </p:nvPicPr>
        <p:blipFill rotWithShape="1">
          <a:blip r:embed="rId2"/>
          <a:srcRect t="35510" b="36549"/>
          <a:stretch/>
        </p:blipFill>
        <p:spPr>
          <a:xfrm>
            <a:off x="7241060" y="1062684"/>
            <a:ext cx="4699862" cy="969116"/>
          </a:xfrm>
          <a:prstGeom prst="rect">
            <a:avLst/>
          </a:prstGeom>
        </p:spPr>
      </p:pic>
      <p:sp>
        <p:nvSpPr>
          <p:cNvPr id="6" name="Title 1">
            <a:extLst>
              <a:ext uri="{FF2B5EF4-FFF2-40B4-BE49-F238E27FC236}">
                <a16:creationId xmlns:a16="http://schemas.microsoft.com/office/drawing/2014/main" id="{8E842D6B-6BC8-4732-990B-2096AB841A13}"/>
              </a:ext>
            </a:extLst>
          </p:cNvPr>
          <p:cNvSpPr txBox="1">
            <a:spLocks/>
          </p:cNvSpPr>
          <p:nvPr/>
        </p:nvSpPr>
        <p:spPr>
          <a:xfrm>
            <a:off x="838200" y="1097022"/>
            <a:ext cx="4819650"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accent1">
                    <a:lumMod val="75000"/>
                  </a:schemeClr>
                </a:solidFill>
              </a:rPr>
              <a:t>Consideration</a:t>
            </a:r>
          </a:p>
        </p:txBody>
      </p:sp>
      <p:sp>
        <p:nvSpPr>
          <p:cNvPr id="9" name="Title 1">
            <a:extLst>
              <a:ext uri="{FF2B5EF4-FFF2-40B4-BE49-F238E27FC236}">
                <a16:creationId xmlns:a16="http://schemas.microsoft.com/office/drawing/2014/main" id="{79565615-4F76-4200-959A-DFD86E85DE22}"/>
              </a:ext>
            </a:extLst>
          </p:cNvPr>
          <p:cNvSpPr txBox="1">
            <a:spLocks/>
          </p:cNvSpPr>
          <p:nvPr/>
        </p:nvSpPr>
        <p:spPr>
          <a:xfrm>
            <a:off x="838200" y="1525854"/>
            <a:ext cx="7229467"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Buyers are spending less time and/or leaving faster the website</a:t>
            </a:r>
          </a:p>
        </p:txBody>
      </p:sp>
      <p:cxnSp>
        <p:nvCxnSpPr>
          <p:cNvPr id="26" name="Straight Connector 25">
            <a:extLst>
              <a:ext uri="{FF2B5EF4-FFF2-40B4-BE49-F238E27FC236}">
                <a16:creationId xmlns:a16="http://schemas.microsoft.com/office/drawing/2014/main" id="{C73FAAEB-B828-41BE-8B32-315D27B4374F}"/>
              </a:ext>
            </a:extLst>
          </p:cNvPr>
          <p:cNvCxnSpPr/>
          <p:nvPr/>
        </p:nvCxnSpPr>
        <p:spPr>
          <a:xfrm>
            <a:off x="9146909" y="1677898"/>
            <a:ext cx="914400" cy="0"/>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FADFDDA-279C-4BC9-BD46-73F71ADB3562}"/>
              </a:ext>
            </a:extLst>
          </p:cNvPr>
          <p:cNvCxnSpPr/>
          <p:nvPr/>
        </p:nvCxnSpPr>
        <p:spPr>
          <a:xfrm>
            <a:off x="6088592" y="2336409"/>
            <a:ext cx="0" cy="4247605"/>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CE6B154-6753-43BE-9BDE-99AE19B36558}"/>
              </a:ext>
            </a:extLst>
          </p:cNvPr>
          <p:cNvGrpSpPr/>
          <p:nvPr/>
        </p:nvGrpSpPr>
        <p:grpSpPr>
          <a:xfrm>
            <a:off x="1000125" y="5765280"/>
            <a:ext cx="4295775" cy="314135"/>
            <a:chOff x="895350" y="5924421"/>
            <a:chExt cx="4295775" cy="314135"/>
          </a:xfrm>
        </p:grpSpPr>
        <p:sp>
          <p:nvSpPr>
            <p:cNvPr id="29" name="Rectangle 28">
              <a:extLst>
                <a:ext uri="{FF2B5EF4-FFF2-40B4-BE49-F238E27FC236}">
                  <a16:creationId xmlns:a16="http://schemas.microsoft.com/office/drawing/2014/main" id="{60F2A162-C0AF-40DA-AF69-129FCDECB114}"/>
                </a:ext>
              </a:extLst>
            </p:cNvPr>
            <p:cNvSpPr/>
            <p:nvPr/>
          </p:nvSpPr>
          <p:spPr>
            <a:xfrm>
              <a:off x="895350" y="5924421"/>
              <a:ext cx="73152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30" name="Rectangle 29">
              <a:extLst>
                <a:ext uri="{FF2B5EF4-FFF2-40B4-BE49-F238E27FC236}">
                  <a16:creationId xmlns:a16="http://schemas.microsoft.com/office/drawing/2014/main" id="{C0384B6C-2B20-4857-9D0A-5DF02CA7B079}"/>
                </a:ext>
              </a:extLst>
            </p:cNvPr>
            <p:cNvSpPr/>
            <p:nvPr/>
          </p:nvSpPr>
          <p:spPr>
            <a:xfrm>
              <a:off x="1626870" y="5924421"/>
              <a:ext cx="15544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31" name="Rectangle 30">
              <a:extLst>
                <a:ext uri="{FF2B5EF4-FFF2-40B4-BE49-F238E27FC236}">
                  <a16:creationId xmlns:a16="http://schemas.microsoft.com/office/drawing/2014/main" id="{F08431D8-CFA7-4277-8E08-D2AF0E8ED565}"/>
                </a:ext>
              </a:extLst>
            </p:cNvPr>
            <p:cNvSpPr/>
            <p:nvPr/>
          </p:nvSpPr>
          <p:spPr>
            <a:xfrm>
              <a:off x="3181350" y="5924421"/>
              <a:ext cx="91440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32" name="Rectangle 31">
              <a:extLst>
                <a:ext uri="{FF2B5EF4-FFF2-40B4-BE49-F238E27FC236}">
                  <a16:creationId xmlns:a16="http://schemas.microsoft.com/office/drawing/2014/main" id="{13C8904A-0AD2-4212-8F54-FEFFA2ADE6E6}"/>
                </a:ext>
              </a:extLst>
            </p:cNvPr>
            <p:cNvSpPr/>
            <p:nvPr/>
          </p:nvSpPr>
          <p:spPr>
            <a:xfrm>
              <a:off x="4093845" y="5924421"/>
              <a:ext cx="10972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sp>
        <p:nvSpPr>
          <p:cNvPr id="34" name="Left Bracket 33">
            <a:extLst>
              <a:ext uri="{FF2B5EF4-FFF2-40B4-BE49-F238E27FC236}">
                <a16:creationId xmlns:a16="http://schemas.microsoft.com/office/drawing/2014/main" id="{7CFE06E2-0F7F-4A82-A26B-E38A3BC6486B}"/>
              </a:ext>
            </a:extLst>
          </p:cNvPr>
          <p:cNvSpPr/>
          <p:nvPr/>
        </p:nvSpPr>
        <p:spPr>
          <a:xfrm rot="16200000">
            <a:off x="2952750" y="4537506"/>
            <a:ext cx="182880" cy="34747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itle 1">
            <a:extLst>
              <a:ext uri="{FF2B5EF4-FFF2-40B4-BE49-F238E27FC236}">
                <a16:creationId xmlns:a16="http://schemas.microsoft.com/office/drawing/2014/main" id="{0C3DA559-8081-4145-8EA7-B89B11429F3F}"/>
              </a:ext>
            </a:extLst>
          </p:cNvPr>
          <p:cNvSpPr txBox="1">
            <a:spLocks/>
          </p:cNvSpPr>
          <p:nvPr/>
        </p:nvSpPr>
        <p:spPr>
          <a:xfrm>
            <a:off x="5138104" y="6161613"/>
            <a:ext cx="872276" cy="409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rgbClr val="FF0000"/>
                </a:solidFill>
              </a:rPr>
              <a:t>-12%</a:t>
            </a:r>
          </a:p>
        </p:txBody>
      </p:sp>
      <p:sp>
        <p:nvSpPr>
          <p:cNvPr id="36" name="Arrow: Down 35">
            <a:extLst>
              <a:ext uri="{FF2B5EF4-FFF2-40B4-BE49-F238E27FC236}">
                <a16:creationId xmlns:a16="http://schemas.microsoft.com/office/drawing/2014/main" id="{C1DD3BC5-997D-45EE-8C57-D8C2D5D2B795}"/>
              </a:ext>
            </a:extLst>
          </p:cNvPr>
          <p:cNvSpPr/>
          <p:nvPr/>
        </p:nvSpPr>
        <p:spPr>
          <a:xfrm>
            <a:off x="4961695" y="6195113"/>
            <a:ext cx="214295" cy="365760"/>
          </a:xfrm>
          <a:prstGeom prst="downArrow">
            <a:avLst/>
          </a:prstGeom>
          <a:solidFill>
            <a:srgbClr val="FF0000">
              <a:alpha val="5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74C3BC5-3609-4DAF-BEE7-94F61C0C6962}"/>
              </a:ext>
            </a:extLst>
          </p:cNvPr>
          <p:cNvPicPr>
            <a:picLocks noChangeAspect="1"/>
          </p:cNvPicPr>
          <p:nvPr/>
        </p:nvPicPr>
        <p:blipFill>
          <a:blip r:embed="rId3"/>
          <a:stretch>
            <a:fillRect/>
          </a:stretch>
        </p:blipFill>
        <p:spPr>
          <a:xfrm>
            <a:off x="6334125" y="2376063"/>
            <a:ext cx="5486400" cy="3236946"/>
          </a:xfrm>
          <a:prstGeom prst="rect">
            <a:avLst/>
          </a:prstGeom>
        </p:spPr>
      </p:pic>
      <p:grpSp>
        <p:nvGrpSpPr>
          <p:cNvPr id="38" name="Group 37">
            <a:extLst>
              <a:ext uri="{FF2B5EF4-FFF2-40B4-BE49-F238E27FC236}">
                <a16:creationId xmlns:a16="http://schemas.microsoft.com/office/drawing/2014/main" id="{46630E8B-0BA3-44FC-B722-46944C9073AD}"/>
              </a:ext>
            </a:extLst>
          </p:cNvPr>
          <p:cNvGrpSpPr/>
          <p:nvPr/>
        </p:nvGrpSpPr>
        <p:grpSpPr>
          <a:xfrm>
            <a:off x="7200900" y="5765280"/>
            <a:ext cx="4295775" cy="314135"/>
            <a:chOff x="895350" y="5924421"/>
            <a:chExt cx="4295775" cy="314135"/>
          </a:xfrm>
        </p:grpSpPr>
        <p:sp>
          <p:nvSpPr>
            <p:cNvPr id="39" name="Rectangle 38">
              <a:extLst>
                <a:ext uri="{FF2B5EF4-FFF2-40B4-BE49-F238E27FC236}">
                  <a16:creationId xmlns:a16="http://schemas.microsoft.com/office/drawing/2014/main" id="{A596C169-18F4-453A-B8FD-15B8531E77D0}"/>
                </a:ext>
              </a:extLst>
            </p:cNvPr>
            <p:cNvSpPr/>
            <p:nvPr/>
          </p:nvSpPr>
          <p:spPr>
            <a:xfrm>
              <a:off x="895350" y="5924421"/>
              <a:ext cx="73152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40" name="Rectangle 39">
              <a:extLst>
                <a:ext uri="{FF2B5EF4-FFF2-40B4-BE49-F238E27FC236}">
                  <a16:creationId xmlns:a16="http://schemas.microsoft.com/office/drawing/2014/main" id="{EE6B2E3B-3369-460D-BE66-443472C4CFFD}"/>
                </a:ext>
              </a:extLst>
            </p:cNvPr>
            <p:cNvSpPr/>
            <p:nvPr/>
          </p:nvSpPr>
          <p:spPr>
            <a:xfrm>
              <a:off x="1626870" y="5924421"/>
              <a:ext cx="15544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41" name="Rectangle 40">
              <a:extLst>
                <a:ext uri="{FF2B5EF4-FFF2-40B4-BE49-F238E27FC236}">
                  <a16:creationId xmlns:a16="http://schemas.microsoft.com/office/drawing/2014/main" id="{AD9205F3-773A-40EE-9C3B-20BE3BFC8BC5}"/>
                </a:ext>
              </a:extLst>
            </p:cNvPr>
            <p:cNvSpPr/>
            <p:nvPr/>
          </p:nvSpPr>
          <p:spPr>
            <a:xfrm>
              <a:off x="3181350" y="5924421"/>
              <a:ext cx="91440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42" name="Rectangle 41">
              <a:extLst>
                <a:ext uri="{FF2B5EF4-FFF2-40B4-BE49-F238E27FC236}">
                  <a16:creationId xmlns:a16="http://schemas.microsoft.com/office/drawing/2014/main" id="{734DE8F1-9138-4BFE-AB21-074B60757FE2}"/>
                </a:ext>
              </a:extLst>
            </p:cNvPr>
            <p:cNvSpPr/>
            <p:nvPr/>
          </p:nvSpPr>
          <p:spPr>
            <a:xfrm>
              <a:off x="4093845" y="5924421"/>
              <a:ext cx="10972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sp>
        <p:nvSpPr>
          <p:cNvPr id="43" name="Left Bracket 42">
            <a:extLst>
              <a:ext uri="{FF2B5EF4-FFF2-40B4-BE49-F238E27FC236}">
                <a16:creationId xmlns:a16="http://schemas.microsoft.com/office/drawing/2014/main" id="{E3C8D944-8B2E-40CD-AF84-E0A9D0C7E952}"/>
              </a:ext>
            </a:extLst>
          </p:cNvPr>
          <p:cNvSpPr/>
          <p:nvPr/>
        </p:nvSpPr>
        <p:spPr>
          <a:xfrm rot="16200000">
            <a:off x="9153525" y="4537506"/>
            <a:ext cx="182880" cy="34747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itle 1">
            <a:extLst>
              <a:ext uri="{FF2B5EF4-FFF2-40B4-BE49-F238E27FC236}">
                <a16:creationId xmlns:a16="http://schemas.microsoft.com/office/drawing/2014/main" id="{75F5B713-DB0D-456E-BE7D-C14C27320F36}"/>
              </a:ext>
            </a:extLst>
          </p:cNvPr>
          <p:cNvSpPr txBox="1">
            <a:spLocks/>
          </p:cNvSpPr>
          <p:nvPr/>
        </p:nvSpPr>
        <p:spPr>
          <a:xfrm>
            <a:off x="11243524" y="6183426"/>
            <a:ext cx="872276" cy="40938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rgbClr val="FF0000"/>
                </a:solidFill>
              </a:rPr>
              <a:t>1.5%</a:t>
            </a:r>
          </a:p>
        </p:txBody>
      </p:sp>
      <p:sp>
        <p:nvSpPr>
          <p:cNvPr id="45" name="Arrow: Down 44">
            <a:extLst>
              <a:ext uri="{FF2B5EF4-FFF2-40B4-BE49-F238E27FC236}">
                <a16:creationId xmlns:a16="http://schemas.microsoft.com/office/drawing/2014/main" id="{FEF7A7F3-6249-432A-982C-129CF38D0171}"/>
              </a:ext>
            </a:extLst>
          </p:cNvPr>
          <p:cNvSpPr/>
          <p:nvPr/>
        </p:nvSpPr>
        <p:spPr>
          <a:xfrm rot="10800000">
            <a:off x="11152840" y="6207401"/>
            <a:ext cx="214295" cy="365760"/>
          </a:xfrm>
          <a:prstGeom prst="downArrow">
            <a:avLst/>
          </a:prstGeom>
          <a:solidFill>
            <a:srgbClr val="FF0000">
              <a:alpha val="5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lide Number Placeholder 7">
            <a:extLst>
              <a:ext uri="{FF2B5EF4-FFF2-40B4-BE49-F238E27FC236}">
                <a16:creationId xmlns:a16="http://schemas.microsoft.com/office/drawing/2014/main" id="{A86A499C-23EF-4C90-803B-0BB7F2EE1D59}"/>
              </a:ext>
            </a:extLst>
          </p:cNvPr>
          <p:cNvSpPr>
            <a:spLocks noGrp="1"/>
          </p:cNvSpPr>
          <p:nvPr>
            <p:ph type="sldNum" sz="quarter" idx="12"/>
          </p:nvPr>
        </p:nvSpPr>
        <p:spPr>
          <a:xfrm>
            <a:off x="10837333" y="6542623"/>
            <a:ext cx="973667" cy="274320"/>
          </a:xfrm>
        </p:spPr>
        <p:txBody>
          <a:bodyPr/>
          <a:lstStyle/>
          <a:p>
            <a:fld id="{4FAB73BC-B049-4115-A692-8D63A059BFB8}" type="slidenum">
              <a:rPr lang="en-US" smtClean="0"/>
              <a:pPr/>
              <a:t>13</a:t>
            </a:fld>
            <a:endParaRPr lang="en-US"/>
          </a:p>
        </p:txBody>
      </p:sp>
      <p:sp>
        <p:nvSpPr>
          <p:cNvPr id="47" name="Date Placeholder 6">
            <a:extLst>
              <a:ext uri="{FF2B5EF4-FFF2-40B4-BE49-F238E27FC236}">
                <a16:creationId xmlns:a16="http://schemas.microsoft.com/office/drawing/2014/main" id="{5EB65C4A-0E5F-4C6C-B31A-9A108C070C6F}"/>
              </a:ext>
            </a:extLst>
          </p:cNvPr>
          <p:cNvSpPr>
            <a:spLocks noGrp="1"/>
          </p:cNvSpPr>
          <p:nvPr>
            <p:ph type="dt" sz="half" idx="10"/>
          </p:nvPr>
        </p:nvSpPr>
        <p:spPr>
          <a:xfrm>
            <a:off x="1024129" y="6470704"/>
            <a:ext cx="2154143" cy="274320"/>
          </a:xfrm>
        </p:spPr>
        <p:txBody>
          <a:bodyPr/>
          <a:lstStyle/>
          <a:p>
            <a:r>
              <a:rPr lang="en-US"/>
              <a:t>12/02/2019</a:t>
            </a:r>
          </a:p>
        </p:txBody>
      </p:sp>
      <p:pic>
        <p:nvPicPr>
          <p:cNvPr id="4" name="Picture 3" descr="A screenshot of a cell phone&#10;&#10;Description automatically generated">
            <a:extLst>
              <a:ext uri="{FF2B5EF4-FFF2-40B4-BE49-F238E27FC236}">
                <a16:creationId xmlns:a16="http://schemas.microsoft.com/office/drawing/2014/main" id="{99F17B5D-B7C4-43AD-A806-B5223B7D9CFF}"/>
              </a:ext>
            </a:extLst>
          </p:cNvPr>
          <p:cNvPicPr>
            <a:picLocks noChangeAspect="1"/>
          </p:cNvPicPr>
          <p:nvPr/>
        </p:nvPicPr>
        <p:blipFill>
          <a:blip r:embed="rId4"/>
          <a:stretch>
            <a:fillRect/>
          </a:stretch>
        </p:blipFill>
        <p:spPr>
          <a:xfrm>
            <a:off x="53907" y="2330330"/>
            <a:ext cx="5548106" cy="3298232"/>
          </a:xfrm>
          <a:prstGeom prst="rect">
            <a:avLst/>
          </a:prstGeom>
        </p:spPr>
      </p:pic>
    </p:spTree>
    <p:extLst>
      <p:ext uri="{BB962C8B-B14F-4D97-AF65-F5344CB8AC3E}">
        <p14:creationId xmlns:p14="http://schemas.microsoft.com/office/powerpoint/2010/main" val="155917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5500"/>
                            </p:stCondLst>
                            <p:childTnLst>
                              <p:par>
                                <p:cTn id="52" presetID="10" presetClass="entr" presetSubtype="0" fill="hold" grpId="0" nodeType="afterEffect">
                                  <p:stCondLst>
                                    <p:cond delay="25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par>
                          <p:cTn id="55" fill="hold">
                            <p:stCondLst>
                              <p:cond delay="6250"/>
                            </p:stCondLst>
                            <p:childTnLst>
                              <p:par>
                                <p:cTn id="56" presetID="10" presetClass="entr" presetSubtype="0"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par>
                          <p:cTn id="59" fill="hold">
                            <p:stCondLst>
                              <p:cond delay="6750"/>
                            </p:stCondLst>
                            <p:childTnLst>
                              <p:par>
                                <p:cTn id="60" presetID="10" presetClass="entr" presetSubtype="0" fill="hold" grpId="0"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4" grpId="0" animBg="1"/>
      <p:bldP spid="35" grpId="0"/>
      <p:bldP spid="36" grpId="0" animBg="1"/>
      <p:bldP spid="43" grpId="0" animBg="1"/>
      <p:bldP spid="44" grpId="0"/>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2731858" y="112976"/>
            <a:ext cx="6523356" cy="789067"/>
          </a:xfrm>
        </p:spPr>
        <p:txBody>
          <a:bodyPr/>
          <a:lstStyle/>
          <a:p>
            <a:pPr algn="ctr"/>
            <a:r>
              <a:rPr lang="en-US"/>
              <a:t>The Buyer’s Journey</a:t>
            </a:r>
          </a:p>
        </p:txBody>
      </p:sp>
      <p:pic>
        <p:nvPicPr>
          <p:cNvPr id="5" name="Picture 4">
            <a:extLst>
              <a:ext uri="{FF2B5EF4-FFF2-40B4-BE49-F238E27FC236}">
                <a16:creationId xmlns:a16="http://schemas.microsoft.com/office/drawing/2014/main" id="{DE84692C-4DC3-4B7E-85E3-E3DE6E1623A1}"/>
              </a:ext>
            </a:extLst>
          </p:cNvPr>
          <p:cNvPicPr>
            <a:picLocks noChangeAspect="1"/>
          </p:cNvPicPr>
          <p:nvPr/>
        </p:nvPicPr>
        <p:blipFill rotWithShape="1">
          <a:blip r:embed="rId3"/>
          <a:srcRect t="35510" b="36549"/>
          <a:stretch/>
        </p:blipFill>
        <p:spPr>
          <a:xfrm>
            <a:off x="7241060" y="1062684"/>
            <a:ext cx="4699862" cy="969116"/>
          </a:xfrm>
          <a:prstGeom prst="rect">
            <a:avLst/>
          </a:prstGeom>
        </p:spPr>
      </p:pic>
      <p:sp>
        <p:nvSpPr>
          <p:cNvPr id="6" name="Title 1">
            <a:extLst>
              <a:ext uri="{FF2B5EF4-FFF2-40B4-BE49-F238E27FC236}">
                <a16:creationId xmlns:a16="http://schemas.microsoft.com/office/drawing/2014/main" id="{8E842D6B-6BC8-4732-990B-2096AB841A13}"/>
              </a:ext>
            </a:extLst>
          </p:cNvPr>
          <p:cNvSpPr txBox="1">
            <a:spLocks/>
          </p:cNvSpPr>
          <p:nvPr/>
        </p:nvSpPr>
        <p:spPr>
          <a:xfrm>
            <a:off x="838200" y="1097022"/>
            <a:ext cx="4819650"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accent1">
                    <a:lumMod val="75000"/>
                  </a:schemeClr>
                </a:solidFill>
              </a:rPr>
              <a:t>Decision</a:t>
            </a:r>
          </a:p>
        </p:txBody>
      </p:sp>
      <p:sp>
        <p:nvSpPr>
          <p:cNvPr id="9" name="Title 1">
            <a:extLst>
              <a:ext uri="{FF2B5EF4-FFF2-40B4-BE49-F238E27FC236}">
                <a16:creationId xmlns:a16="http://schemas.microsoft.com/office/drawing/2014/main" id="{79565615-4F76-4200-959A-DFD86E85DE22}"/>
              </a:ext>
            </a:extLst>
          </p:cNvPr>
          <p:cNvSpPr txBox="1">
            <a:spLocks/>
          </p:cNvSpPr>
          <p:nvPr/>
        </p:nvSpPr>
        <p:spPr>
          <a:xfrm>
            <a:off x="838200" y="1525854"/>
            <a:ext cx="7229467" cy="560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t>The website is not influencing the buying decision power over time</a:t>
            </a:r>
          </a:p>
        </p:txBody>
      </p:sp>
      <p:cxnSp>
        <p:nvCxnSpPr>
          <p:cNvPr id="26" name="Straight Connector 25">
            <a:extLst>
              <a:ext uri="{FF2B5EF4-FFF2-40B4-BE49-F238E27FC236}">
                <a16:creationId xmlns:a16="http://schemas.microsoft.com/office/drawing/2014/main" id="{C73FAAEB-B828-41BE-8B32-315D27B4374F}"/>
              </a:ext>
            </a:extLst>
          </p:cNvPr>
          <p:cNvCxnSpPr/>
          <p:nvPr/>
        </p:nvCxnSpPr>
        <p:spPr>
          <a:xfrm>
            <a:off x="10749671" y="1677898"/>
            <a:ext cx="731520" cy="0"/>
          </a:xfrm>
          <a:prstGeom prst="line">
            <a:avLst/>
          </a:prstGeom>
          <a:ln/>
        </p:spPr>
        <p:style>
          <a:lnRef idx="1">
            <a:schemeClr val="dk1"/>
          </a:lnRef>
          <a:fillRef idx="0">
            <a:schemeClr val="dk1"/>
          </a:fillRef>
          <a:effectRef idx="0">
            <a:schemeClr val="dk1"/>
          </a:effectRef>
          <a:fontRef idx="minor">
            <a:schemeClr val="tx1"/>
          </a:fontRef>
        </p:style>
      </p:cxnSp>
      <p:sp>
        <p:nvSpPr>
          <p:cNvPr id="46" name="Slide Number Placeholder 7">
            <a:extLst>
              <a:ext uri="{FF2B5EF4-FFF2-40B4-BE49-F238E27FC236}">
                <a16:creationId xmlns:a16="http://schemas.microsoft.com/office/drawing/2014/main" id="{A86A499C-23EF-4C90-803B-0BB7F2EE1D59}"/>
              </a:ext>
            </a:extLst>
          </p:cNvPr>
          <p:cNvSpPr>
            <a:spLocks noGrp="1"/>
          </p:cNvSpPr>
          <p:nvPr>
            <p:ph type="sldNum" sz="quarter" idx="12"/>
          </p:nvPr>
        </p:nvSpPr>
        <p:spPr>
          <a:xfrm>
            <a:off x="10837333" y="6542623"/>
            <a:ext cx="973667" cy="274320"/>
          </a:xfrm>
        </p:spPr>
        <p:txBody>
          <a:bodyPr/>
          <a:lstStyle/>
          <a:p>
            <a:fld id="{4FAB73BC-B049-4115-A692-8D63A059BFB8}" type="slidenum">
              <a:rPr lang="en-US" smtClean="0"/>
              <a:pPr/>
              <a:t>14</a:t>
            </a:fld>
            <a:endParaRPr lang="en-US"/>
          </a:p>
        </p:txBody>
      </p:sp>
      <p:sp>
        <p:nvSpPr>
          <p:cNvPr id="47" name="Date Placeholder 6">
            <a:extLst>
              <a:ext uri="{FF2B5EF4-FFF2-40B4-BE49-F238E27FC236}">
                <a16:creationId xmlns:a16="http://schemas.microsoft.com/office/drawing/2014/main" id="{5EB65C4A-0E5F-4C6C-B31A-9A108C070C6F}"/>
              </a:ext>
            </a:extLst>
          </p:cNvPr>
          <p:cNvSpPr>
            <a:spLocks noGrp="1"/>
          </p:cNvSpPr>
          <p:nvPr>
            <p:ph type="dt" sz="half" idx="10"/>
          </p:nvPr>
        </p:nvSpPr>
        <p:spPr>
          <a:xfrm>
            <a:off x="1024129" y="6470704"/>
            <a:ext cx="2154143" cy="274320"/>
          </a:xfrm>
        </p:spPr>
        <p:txBody>
          <a:bodyPr/>
          <a:lstStyle/>
          <a:p>
            <a:r>
              <a:rPr lang="en-US"/>
              <a:t>12/02/2019</a:t>
            </a:r>
          </a:p>
        </p:txBody>
      </p:sp>
      <p:cxnSp>
        <p:nvCxnSpPr>
          <p:cNvPr id="48" name="Straight Connector 47">
            <a:extLst>
              <a:ext uri="{FF2B5EF4-FFF2-40B4-BE49-F238E27FC236}">
                <a16:creationId xmlns:a16="http://schemas.microsoft.com/office/drawing/2014/main" id="{A8302026-9BDD-4D6D-A096-60DE321D0E8C}"/>
              </a:ext>
            </a:extLst>
          </p:cNvPr>
          <p:cNvCxnSpPr/>
          <p:nvPr/>
        </p:nvCxnSpPr>
        <p:spPr>
          <a:xfrm>
            <a:off x="6129688" y="2223395"/>
            <a:ext cx="0" cy="4247605"/>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365FF76-B99F-4B6D-A4D1-6B3C2574D435}"/>
              </a:ext>
            </a:extLst>
          </p:cNvPr>
          <p:cNvGrpSpPr/>
          <p:nvPr/>
        </p:nvGrpSpPr>
        <p:grpSpPr>
          <a:xfrm>
            <a:off x="1051495" y="5652266"/>
            <a:ext cx="4295775" cy="314135"/>
            <a:chOff x="895350" y="5924421"/>
            <a:chExt cx="4295775" cy="314135"/>
          </a:xfrm>
        </p:grpSpPr>
        <p:sp>
          <p:nvSpPr>
            <p:cNvPr id="50" name="Rectangle 49">
              <a:extLst>
                <a:ext uri="{FF2B5EF4-FFF2-40B4-BE49-F238E27FC236}">
                  <a16:creationId xmlns:a16="http://schemas.microsoft.com/office/drawing/2014/main" id="{B65C75CB-3432-4BD8-9914-D3070895BF35}"/>
                </a:ext>
              </a:extLst>
            </p:cNvPr>
            <p:cNvSpPr/>
            <p:nvPr/>
          </p:nvSpPr>
          <p:spPr>
            <a:xfrm>
              <a:off x="895350" y="5924421"/>
              <a:ext cx="73152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51" name="Rectangle 50">
              <a:extLst>
                <a:ext uri="{FF2B5EF4-FFF2-40B4-BE49-F238E27FC236}">
                  <a16:creationId xmlns:a16="http://schemas.microsoft.com/office/drawing/2014/main" id="{BAFB4D3F-E8D3-4795-8F3F-AE2763C4865E}"/>
                </a:ext>
              </a:extLst>
            </p:cNvPr>
            <p:cNvSpPr/>
            <p:nvPr/>
          </p:nvSpPr>
          <p:spPr>
            <a:xfrm>
              <a:off x="1626870" y="5924421"/>
              <a:ext cx="15544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52" name="Rectangle 51">
              <a:extLst>
                <a:ext uri="{FF2B5EF4-FFF2-40B4-BE49-F238E27FC236}">
                  <a16:creationId xmlns:a16="http://schemas.microsoft.com/office/drawing/2014/main" id="{255EEBD6-2ED8-43D4-B12F-897C7A3BD677}"/>
                </a:ext>
              </a:extLst>
            </p:cNvPr>
            <p:cNvSpPr/>
            <p:nvPr/>
          </p:nvSpPr>
          <p:spPr>
            <a:xfrm>
              <a:off x="3181350" y="5924421"/>
              <a:ext cx="91440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53" name="Rectangle 52">
              <a:extLst>
                <a:ext uri="{FF2B5EF4-FFF2-40B4-BE49-F238E27FC236}">
                  <a16:creationId xmlns:a16="http://schemas.microsoft.com/office/drawing/2014/main" id="{DF2ECB96-BDC2-4106-A330-66594522EE33}"/>
                </a:ext>
              </a:extLst>
            </p:cNvPr>
            <p:cNvSpPr/>
            <p:nvPr/>
          </p:nvSpPr>
          <p:spPr>
            <a:xfrm>
              <a:off x="4093845" y="5924421"/>
              <a:ext cx="10972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sp>
        <p:nvSpPr>
          <p:cNvPr id="54" name="Left Bracket 53">
            <a:extLst>
              <a:ext uri="{FF2B5EF4-FFF2-40B4-BE49-F238E27FC236}">
                <a16:creationId xmlns:a16="http://schemas.microsoft.com/office/drawing/2014/main" id="{0FA80B7B-BDDE-4BCB-85B7-8A31B9221C6F}"/>
              </a:ext>
            </a:extLst>
          </p:cNvPr>
          <p:cNvSpPr/>
          <p:nvPr/>
        </p:nvSpPr>
        <p:spPr>
          <a:xfrm rot="16200000">
            <a:off x="3004120" y="4435378"/>
            <a:ext cx="182880" cy="34747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itle 1">
            <a:extLst>
              <a:ext uri="{FF2B5EF4-FFF2-40B4-BE49-F238E27FC236}">
                <a16:creationId xmlns:a16="http://schemas.microsoft.com/office/drawing/2014/main" id="{06AF0482-5842-4F0C-84AD-F0DF39F80CCB}"/>
              </a:ext>
            </a:extLst>
          </p:cNvPr>
          <p:cNvSpPr txBox="1">
            <a:spLocks/>
          </p:cNvSpPr>
          <p:nvPr/>
        </p:nvSpPr>
        <p:spPr>
          <a:xfrm>
            <a:off x="5189474" y="6048599"/>
            <a:ext cx="872276" cy="409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rgbClr val="FF0000"/>
                </a:solidFill>
              </a:rPr>
              <a:t>-39%</a:t>
            </a:r>
          </a:p>
        </p:txBody>
      </p:sp>
      <p:sp>
        <p:nvSpPr>
          <p:cNvPr id="56" name="Arrow: Down 55">
            <a:extLst>
              <a:ext uri="{FF2B5EF4-FFF2-40B4-BE49-F238E27FC236}">
                <a16:creationId xmlns:a16="http://schemas.microsoft.com/office/drawing/2014/main" id="{0498AFC8-82A5-4E1A-9749-87BF8E6CE2B3}"/>
              </a:ext>
            </a:extLst>
          </p:cNvPr>
          <p:cNvSpPr/>
          <p:nvPr/>
        </p:nvSpPr>
        <p:spPr>
          <a:xfrm>
            <a:off x="5013065" y="6082099"/>
            <a:ext cx="214295" cy="365760"/>
          </a:xfrm>
          <a:prstGeom prst="downArrow">
            <a:avLst/>
          </a:prstGeom>
          <a:solidFill>
            <a:srgbClr val="FF0000">
              <a:alpha val="5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2329963-8AC9-4333-A74B-7A4FB7DD2359}"/>
              </a:ext>
            </a:extLst>
          </p:cNvPr>
          <p:cNvGrpSpPr/>
          <p:nvPr/>
        </p:nvGrpSpPr>
        <p:grpSpPr>
          <a:xfrm>
            <a:off x="7252270" y="5652266"/>
            <a:ext cx="4295775" cy="314135"/>
            <a:chOff x="895350" y="5924421"/>
            <a:chExt cx="4295775" cy="314135"/>
          </a:xfrm>
        </p:grpSpPr>
        <p:sp>
          <p:nvSpPr>
            <p:cNvPr id="58" name="Rectangle 57">
              <a:extLst>
                <a:ext uri="{FF2B5EF4-FFF2-40B4-BE49-F238E27FC236}">
                  <a16:creationId xmlns:a16="http://schemas.microsoft.com/office/drawing/2014/main" id="{9EDFB9F7-6525-4515-82FB-DDF0C026DA80}"/>
                </a:ext>
              </a:extLst>
            </p:cNvPr>
            <p:cNvSpPr/>
            <p:nvPr/>
          </p:nvSpPr>
          <p:spPr>
            <a:xfrm>
              <a:off x="895350" y="5924421"/>
              <a:ext cx="73152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Initial Period</a:t>
              </a:r>
            </a:p>
          </p:txBody>
        </p:sp>
        <p:sp>
          <p:nvSpPr>
            <p:cNvPr id="59" name="Rectangle 58">
              <a:extLst>
                <a:ext uri="{FF2B5EF4-FFF2-40B4-BE49-F238E27FC236}">
                  <a16:creationId xmlns:a16="http://schemas.microsoft.com/office/drawing/2014/main" id="{F0027E2A-62E3-4D96-9197-015A8789F672}"/>
                </a:ext>
              </a:extLst>
            </p:cNvPr>
            <p:cNvSpPr/>
            <p:nvPr/>
          </p:nvSpPr>
          <p:spPr>
            <a:xfrm>
              <a:off x="1626870" y="5924421"/>
              <a:ext cx="15544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 - Promotion</a:t>
              </a:r>
            </a:p>
          </p:txBody>
        </p:sp>
        <p:sp>
          <p:nvSpPr>
            <p:cNvPr id="60" name="Rectangle 59">
              <a:extLst>
                <a:ext uri="{FF2B5EF4-FFF2-40B4-BE49-F238E27FC236}">
                  <a16:creationId xmlns:a16="http://schemas.microsoft.com/office/drawing/2014/main" id="{A20D8220-2D5B-4584-A974-8864B02F42D3}"/>
                </a:ext>
              </a:extLst>
            </p:cNvPr>
            <p:cNvSpPr/>
            <p:nvPr/>
          </p:nvSpPr>
          <p:spPr>
            <a:xfrm>
              <a:off x="3181350" y="5924421"/>
              <a:ext cx="914400" cy="314135"/>
            </a:xfrm>
            <a:prstGeom prst="rect">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Promotion</a:t>
              </a:r>
            </a:p>
          </p:txBody>
        </p:sp>
        <p:sp>
          <p:nvSpPr>
            <p:cNvPr id="61" name="Rectangle 60">
              <a:extLst>
                <a:ext uri="{FF2B5EF4-FFF2-40B4-BE49-F238E27FC236}">
                  <a16:creationId xmlns:a16="http://schemas.microsoft.com/office/drawing/2014/main" id="{850E5BF1-7CA6-4336-8A47-E54E45A3CAF3}"/>
                </a:ext>
              </a:extLst>
            </p:cNvPr>
            <p:cNvSpPr/>
            <p:nvPr/>
          </p:nvSpPr>
          <p:spPr>
            <a:xfrm>
              <a:off x="4093845" y="5924421"/>
              <a:ext cx="1097280" cy="31413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Post - Promotion</a:t>
              </a:r>
            </a:p>
          </p:txBody>
        </p:sp>
      </p:grpSp>
      <p:sp>
        <p:nvSpPr>
          <p:cNvPr id="62" name="Left Bracket 61">
            <a:extLst>
              <a:ext uri="{FF2B5EF4-FFF2-40B4-BE49-F238E27FC236}">
                <a16:creationId xmlns:a16="http://schemas.microsoft.com/office/drawing/2014/main" id="{7A040D96-493D-43EA-9F4B-5492980C3A00}"/>
              </a:ext>
            </a:extLst>
          </p:cNvPr>
          <p:cNvSpPr/>
          <p:nvPr/>
        </p:nvSpPr>
        <p:spPr>
          <a:xfrm rot="16200000">
            <a:off x="9204895" y="4424492"/>
            <a:ext cx="182880" cy="34747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3" name="Picture 62">
            <a:extLst>
              <a:ext uri="{FF2B5EF4-FFF2-40B4-BE49-F238E27FC236}">
                <a16:creationId xmlns:a16="http://schemas.microsoft.com/office/drawing/2014/main" id="{96D42F37-8572-4F2C-B93E-9F964121EA96}"/>
              </a:ext>
            </a:extLst>
          </p:cNvPr>
          <p:cNvPicPr>
            <a:picLocks noChangeAspect="1"/>
          </p:cNvPicPr>
          <p:nvPr/>
        </p:nvPicPr>
        <p:blipFill>
          <a:blip r:embed="rId4"/>
          <a:stretch>
            <a:fillRect/>
          </a:stretch>
        </p:blipFill>
        <p:spPr>
          <a:xfrm>
            <a:off x="41845" y="2320199"/>
            <a:ext cx="5579317" cy="3236946"/>
          </a:xfrm>
          <a:prstGeom prst="rect">
            <a:avLst/>
          </a:prstGeom>
        </p:spPr>
      </p:pic>
      <p:pic>
        <p:nvPicPr>
          <p:cNvPr id="64" name="Picture 63">
            <a:extLst>
              <a:ext uri="{FF2B5EF4-FFF2-40B4-BE49-F238E27FC236}">
                <a16:creationId xmlns:a16="http://schemas.microsoft.com/office/drawing/2014/main" id="{8389BD8C-EDBD-4AA7-A3B0-4DEF5795CC79}"/>
              </a:ext>
            </a:extLst>
          </p:cNvPr>
          <p:cNvPicPr>
            <a:picLocks noChangeAspect="1"/>
          </p:cNvPicPr>
          <p:nvPr/>
        </p:nvPicPr>
        <p:blipFill>
          <a:blip r:embed="rId5"/>
          <a:stretch>
            <a:fillRect/>
          </a:stretch>
        </p:blipFill>
        <p:spPr>
          <a:xfrm>
            <a:off x="6286036" y="2309534"/>
            <a:ext cx="5582688" cy="3214746"/>
          </a:xfrm>
          <a:prstGeom prst="rect">
            <a:avLst/>
          </a:prstGeom>
        </p:spPr>
      </p:pic>
      <p:sp>
        <p:nvSpPr>
          <p:cNvPr id="65" name="Title 1">
            <a:extLst>
              <a:ext uri="{FF2B5EF4-FFF2-40B4-BE49-F238E27FC236}">
                <a16:creationId xmlns:a16="http://schemas.microsoft.com/office/drawing/2014/main" id="{080F0A48-A1D0-46B2-A591-4C1096335FE7}"/>
              </a:ext>
            </a:extLst>
          </p:cNvPr>
          <p:cNvSpPr txBox="1">
            <a:spLocks/>
          </p:cNvSpPr>
          <p:nvPr/>
        </p:nvSpPr>
        <p:spPr>
          <a:xfrm>
            <a:off x="11375436" y="6079461"/>
            <a:ext cx="872276" cy="4093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rgbClr val="FF0000"/>
                </a:solidFill>
              </a:rPr>
              <a:t>-22%</a:t>
            </a:r>
          </a:p>
        </p:txBody>
      </p:sp>
      <p:sp>
        <p:nvSpPr>
          <p:cNvPr id="66" name="Arrow: Down 65">
            <a:extLst>
              <a:ext uri="{FF2B5EF4-FFF2-40B4-BE49-F238E27FC236}">
                <a16:creationId xmlns:a16="http://schemas.microsoft.com/office/drawing/2014/main" id="{1D68984D-134F-4011-B679-BC66D52E46B6}"/>
              </a:ext>
            </a:extLst>
          </p:cNvPr>
          <p:cNvSpPr/>
          <p:nvPr/>
        </p:nvSpPr>
        <p:spPr>
          <a:xfrm>
            <a:off x="11199027" y="6112961"/>
            <a:ext cx="214295" cy="365760"/>
          </a:xfrm>
          <a:prstGeom prst="downArrow">
            <a:avLst/>
          </a:prstGeom>
          <a:solidFill>
            <a:srgbClr val="FF0000">
              <a:alpha val="5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2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par>
                          <p:cTn id="23" fill="hold">
                            <p:stCondLst>
                              <p:cond delay="275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3250"/>
                            </p:stCondLst>
                            <p:childTnLst>
                              <p:par>
                                <p:cTn id="28" presetID="10" presetClass="entr" presetSubtype="0" fill="hold" grpId="0"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3750"/>
                            </p:stCondLst>
                            <p:childTnLst>
                              <p:par>
                                <p:cTn id="32" presetID="10" presetClass="entr" presetSubtype="0" fill="hold" grpId="0" nodeType="afterEffect">
                                  <p:stCondLst>
                                    <p:cond delay="25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par>
                          <p:cTn id="35" fill="hold">
                            <p:stCondLst>
                              <p:cond delay="4500"/>
                            </p:stCondLst>
                            <p:childTnLst>
                              <p:par>
                                <p:cTn id="36" presetID="10" presetClass="entr" presetSubtype="0" fill="hold" grpId="0" nodeType="afterEffect">
                                  <p:stCondLst>
                                    <p:cond delay="25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5250"/>
                            </p:stCondLst>
                            <p:childTnLst>
                              <p:par>
                                <p:cTn id="40" presetID="10" presetClass="entr" presetSubtype="0"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par>
                          <p:cTn id="43" fill="hold">
                            <p:stCondLst>
                              <p:cond delay="5750"/>
                            </p:stCondLst>
                            <p:childTnLst>
                              <p:par>
                                <p:cTn id="44" presetID="10" presetClass="entr" presetSubtype="0"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par>
                          <p:cTn id="47" fill="hold">
                            <p:stCondLst>
                              <p:cond delay="6250"/>
                            </p:stCondLst>
                            <p:childTnLst>
                              <p:par>
                                <p:cTn id="48" presetID="10" presetClass="entr" presetSubtype="0" fill="hold"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childTnLst>
                          </p:cTn>
                        </p:par>
                        <p:par>
                          <p:cTn id="51" fill="hold">
                            <p:stCondLst>
                              <p:cond delay="6750"/>
                            </p:stCondLst>
                            <p:childTnLst>
                              <p:par>
                                <p:cTn id="52" presetID="10" presetClass="entr" presetSubtype="0" fill="hold" grpId="0" nodeType="afterEffect">
                                  <p:stCondLst>
                                    <p:cond delay="25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childTnLst>
                          </p:cTn>
                        </p:par>
                        <p:par>
                          <p:cTn id="55" fill="hold">
                            <p:stCondLst>
                              <p:cond delay="7500"/>
                            </p:stCondLst>
                            <p:childTnLst>
                              <p:par>
                                <p:cTn id="56" presetID="10" presetClass="entr" presetSubtype="0" fill="hold" grpId="0" nodeType="afterEffect">
                                  <p:stCondLst>
                                    <p:cond delay="25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childTnLst>
                          </p:cTn>
                        </p:par>
                        <p:par>
                          <p:cTn id="59" fill="hold">
                            <p:stCondLst>
                              <p:cond delay="8250"/>
                            </p:stCondLst>
                            <p:childTnLst>
                              <p:par>
                                <p:cTn id="60" presetID="10" presetClass="entr" presetSubtype="0" fill="hold" grpId="0" nodeType="afterEffect">
                                  <p:stCondLst>
                                    <p:cond delay="25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54" grpId="0" animBg="1"/>
      <p:bldP spid="55" grpId="0"/>
      <p:bldP spid="56" grpId="0" animBg="1"/>
      <p:bldP spid="62" grpId="0" animBg="1"/>
      <p:bldP spid="65" grpId="0"/>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15</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Business</a:t>
            </a:r>
            <a:r>
              <a:rPr lang="en-US"/>
              <a:t> </a:t>
            </a:r>
            <a:r>
              <a:rPr lang="en-US">
                <a:solidFill>
                  <a:schemeClr val="bg1">
                    <a:lumMod val="85000"/>
                  </a:schemeClr>
                </a:solidFill>
              </a:rPr>
              <a:t>Problem</a:t>
            </a:r>
          </a:p>
          <a:p>
            <a:endParaRPr lang="en-US"/>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Data</a:t>
            </a:r>
            <a:r>
              <a:rPr lang="en-US"/>
              <a:t> </a:t>
            </a:r>
            <a:r>
              <a:rPr lang="en-US">
                <a:solidFill>
                  <a:schemeClr val="bg1">
                    <a:lumMod val="85000"/>
                  </a:schemeClr>
                </a:solidFill>
              </a:rPr>
              <a:t>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85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85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tx1">
                    <a:lumMod val="50000"/>
                    <a:lumOff val="50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spAutoFit/>
          </a:bodyPr>
          <a:lstStyle/>
          <a:p>
            <a:r>
              <a:rPr lang="en-US" sz="2800">
                <a:solidFill>
                  <a:schemeClr val="bg1">
                    <a:lumMod val="85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15315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3992118" y="-173320"/>
            <a:ext cx="8097012" cy="1499616"/>
          </a:xfrm>
        </p:spPr>
        <p:txBody>
          <a:bodyPr/>
          <a:lstStyle/>
          <a:p>
            <a:r>
              <a:rPr lang="en-US"/>
              <a:t>Recommendation</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16</a:t>
            </a:fld>
            <a:endParaRPr lang="en-US"/>
          </a:p>
        </p:txBody>
      </p:sp>
      <p:pic>
        <p:nvPicPr>
          <p:cNvPr id="30" name="Picture 29">
            <a:extLst>
              <a:ext uri="{FF2B5EF4-FFF2-40B4-BE49-F238E27FC236}">
                <a16:creationId xmlns:a16="http://schemas.microsoft.com/office/drawing/2014/main" id="{C46DF439-4612-9341-B355-EC416307B78A}"/>
              </a:ext>
            </a:extLst>
          </p:cNvPr>
          <p:cNvPicPr>
            <a:picLocks noChangeAspect="1"/>
          </p:cNvPicPr>
          <p:nvPr/>
        </p:nvPicPr>
        <p:blipFill rotWithShape="1">
          <a:blip r:embed="rId3"/>
          <a:srcRect t="35510" b="36549"/>
          <a:stretch/>
        </p:blipFill>
        <p:spPr>
          <a:xfrm>
            <a:off x="681461" y="2529534"/>
            <a:ext cx="10829077" cy="2232966"/>
          </a:xfrm>
          <a:prstGeom prst="rect">
            <a:avLst/>
          </a:prstGeom>
        </p:spPr>
      </p:pic>
    </p:spTree>
    <p:extLst>
      <p:ext uri="{BB962C8B-B14F-4D97-AF65-F5344CB8AC3E}">
        <p14:creationId xmlns:p14="http://schemas.microsoft.com/office/powerpoint/2010/main" val="1379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2E7BCB-7FB5-2F44-AE43-2E7210721364}"/>
              </a:ext>
            </a:extLst>
          </p:cNvPr>
          <p:cNvSpPr>
            <a:spLocks noGrp="1"/>
          </p:cNvSpPr>
          <p:nvPr>
            <p:ph type="dt" sz="half" idx="10"/>
          </p:nvPr>
        </p:nvSpPr>
        <p:spPr/>
        <p:txBody>
          <a:bodyPr/>
          <a:lstStyle/>
          <a:p>
            <a:r>
              <a:rPr lang="en-US"/>
              <a:t>12/02/2019</a:t>
            </a:r>
          </a:p>
        </p:txBody>
      </p:sp>
      <p:sp>
        <p:nvSpPr>
          <p:cNvPr id="3" name="Slide Number Placeholder 2">
            <a:extLst>
              <a:ext uri="{FF2B5EF4-FFF2-40B4-BE49-F238E27FC236}">
                <a16:creationId xmlns:a16="http://schemas.microsoft.com/office/drawing/2014/main" id="{9EA6E22C-F8B2-A242-A4E8-DC93E12B23B4}"/>
              </a:ext>
            </a:extLst>
          </p:cNvPr>
          <p:cNvSpPr>
            <a:spLocks noGrp="1"/>
          </p:cNvSpPr>
          <p:nvPr>
            <p:ph type="sldNum" sz="quarter" idx="12"/>
          </p:nvPr>
        </p:nvSpPr>
        <p:spPr/>
        <p:txBody>
          <a:bodyPr/>
          <a:lstStyle/>
          <a:p>
            <a:fld id="{4FAB73BC-B049-4115-A692-8D63A059BFB8}" type="slidenum">
              <a:rPr lang="en-US" smtClean="0"/>
              <a:t>17</a:t>
            </a:fld>
            <a:endParaRPr lang="en-US"/>
          </a:p>
        </p:txBody>
      </p:sp>
      <p:cxnSp>
        <p:nvCxnSpPr>
          <p:cNvPr id="5" name="Straight Connector 4">
            <a:extLst>
              <a:ext uri="{FF2B5EF4-FFF2-40B4-BE49-F238E27FC236}">
                <a16:creationId xmlns:a16="http://schemas.microsoft.com/office/drawing/2014/main" id="{6ABB0A9D-798A-8148-92DA-9C4202975ABC}"/>
              </a:ext>
            </a:extLst>
          </p:cNvPr>
          <p:cNvCxnSpPr>
            <a:cxnSpLocks/>
          </p:cNvCxnSpPr>
          <p:nvPr/>
        </p:nvCxnSpPr>
        <p:spPr>
          <a:xfrm>
            <a:off x="5610606" y="1288780"/>
            <a:ext cx="6583680"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80E5CF3D-3499-8F49-9CFE-ED17DCBB79F1}"/>
              </a:ext>
            </a:extLst>
          </p:cNvPr>
          <p:cNvSpPr txBox="1">
            <a:spLocks/>
          </p:cNvSpPr>
          <p:nvPr/>
        </p:nvSpPr>
        <p:spPr>
          <a:xfrm>
            <a:off x="5577840" y="587740"/>
            <a:ext cx="7388352" cy="1499616"/>
          </a:xfrm>
          <a:prstGeom prst="rect">
            <a:avLst/>
          </a:prstGeom>
        </p:spPr>
        <p:txBody>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The Correlation with revenue</a:t>
            </a:r>
          </a:p>
        </p:txBody>
      </p:sp>
      <p:pic>
        <p:nvPicPr>
          <p:cNvPr id="8" name="Picture 7">
            <a:extLst>
              <a:ext uri="{FF2B5EF4-FFF2-40B4-BE49-F238E27FC236}">
                <a16:creationId xmlns:a16="http://schemas.microsoft.com/office/drawing/2014/main" id="{16710583-E2F2-3843-8441-5AD3349F94D8}"/>
              </a:ext>
            </a:extLst>
          </p:cNvPr>
          <p:cNvPicPr>
            <a:picLocks noChangeAspect="1"/>
          </p:cNvPicPr>
          <p:nvPr/>
        </p:nvPicPr>
        <p:blipFill rotWithShape="1">
          <a:blip r:embed="rId3"/>
          <a:srcRect l="4482" t="2352" r="14685" b="6908"/>
          <a:stretch/>
        </p:blipFill>
        <p:spPr>
          <a:xfrm>
            <a:off x="0" y="0"/>
            <a:ext cx="5577840" cy="5724144"/>
          </a:xfrm>
          <a:prstGeom prst="rect">
            <a:avLst/>
          </a:prstGeom>
        </p:spPr>
      </p:pic>
      <p:cxnSp>
        <p:nvCxnSpPr>
          <p:cNvPr id="9" name="Straight Connector 8">
            <a:extLst>
              <a:ext uri="{FF2B5EF4-FFF2-40B4-BE49-F238E27FC236}">
                <a16:creationId xmlns:a16="http://schemas.microsoft.com/office/drawing/2014/main" id="{D62C9B8A-D3D4-5344-AABB-97CFF131E9D3}"/>
              </a:ext>
            </a:extLst>
          </p:cNvPr>
          <p:cNvCxnSpPr/>
          <p:nvPr/>
        </p:nvCxnSpPr>
        <p:spPr>
          <a:xfrm>
            <a:off x="4306824" y="4382602"/>
            <a:ext cx="2798064"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C10ECD1-4D3B-6C4F-BD7D-F7AD32988CDE}"/>
              </a:ext>
            </a:extLst>
          </p:cNvPr>
          <p:cNvCxnSpPr/>
          <p:nvPr/>
        </p:nvCxnSpPr>
        <p:spPr>
          <a:xfrm>
            <a:off x="4306824" y="4065610"/>
            <a:ext cx="2798064"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2FBCC58-1556-7046-9D8D-1BBD8DD9C07E}"/>
              </a:ext>
            </a:extLst>
          </p:cNvPr>
          <p:cNvCxnSpPr/>
          <p:nvPr/>
        </p:nvCxnSpPr>
        <p:spPr>
          <a:xfrm>
            <a:off x="4306824" y="3206496"/>
            <a:ext cx="2798064"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3681578-CF9F-A54F-945E-E7C9D564A979}"/>
              </a:ext>
            </a:extLst>
          </p:cNvPr>
          <p:cNvCxnSpPr/>
          <p:nvPr/>
        </p:nvCxnSpPr>
        <p:spPr>
          <a:xfrm>
            <a:off x="4325112" y="3553968"/>
            <a:ext cx="2798064"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5FC0E46-925C-1148-B8B3-5AE76EAEE15A}"/>
              </a:ext>
            </a:extLst>
          </p:cNvPr>
          <p:cNvSpPr txBox="1"/>
          <p:nvPr/>
        </p:nvSpPr>
        <p:spPr>
          <a:xfrm>
            <a:off x="7104888" y="2952988"/>
            <a:ext cx="5367528" cy="369332"/>
          </a:xfrm>
          <a:prstGeom prst="rect">
            <a:avLst/>
          </a:prstGeom>
          <a:noFill/>
        </p:spPr>
        <p:txBody>
          <a:bodyPr wrap="square" rtlCol="0">
            <a:spAutoFit/>
          </a:bodyPr>
          <a:lstStyle/>
          <a:p>
            <a:r>
              <a:rPr lang="en-US" dirty="0">
                <a:solidFill>
                  <a:schemeClr val="accent2"/>
                </a:solidFill>
              </a:rPr>
              <a:t>Higher</a:t>
            </a:r>
            <a:r>
              <a:rPr lang="en-US" dirty="0"/>
              <a:t> bouncing rate might brings </a:t>
            </a:r>
            <a:r>
              <a:rPr lang="en-US" dirty="0">
                <a:solidFill>
                  <a:srgbClr val="EF9B78"/>
                </a:solidFill>
              </a:rPr>
              <a:t>Lower</a:t>
            </a:r>
            <a:r>
              <a:rPr lang="en-US" dirty="0"/>
              <a:t> revenue</a:t>
            </a:r>
          </a:p>
        </p:txBody>
      </p:sp>
      <p:sp>
        <p:nvSpPr>
          <p:cNvPr id="14" name="TextBox 13">
            <a:extLst>
              <a:ext uri="{FF2B5EF4-FFF2-40B4-BE49-F238E27FC236}">
                <a16:creationId xmlns:a16="http://schemas.microsoft.com/office/drawing/2014/main" id="{BE67AB9E-D6FC-CE4A-9CFA-5ACC6C7CB5A4}"/>
              </a:ext>
            </a:extLst>
          </p:cNvPr>
          <p:cNvSpPr txBox="1"/>
          <p:nvPr/>
        </p:nvSpPr>
        <p:spPr>
          <a:xfrm>
            <a:off x="7104888" y="3355323"/>
            <a:ext cx="4477512" cy="369332"/>
          </a:xfrm>
          <a:prstGeom prst="rect">
            <a:avLst/>
          </a:prstGeom>
          <a:noFill/>
        </p:spPr>
        <p:txBody>
          <a:bodyPr wrap="square" rtlCol="0">
            <a:spAutoFit/>
          </a:bodyPr>
          <a:lstStyle/>
          <a:p>
            <a:r>
              <a:rPr lang="en-US">
                <a:solidFill>
                  <a:schemeClr val="accent2"/>
                </a:solidFill>
              </a:rPr>
              <a:t>More </a:t>
            </a:r>
            <a:r>
              <a:rPr lang="en-US"/>
              <a:t>new visitors </a:t>
            </a:r>
            <a:r>
              <a:rPr lang="en-US">
                <a:solidFill>
                  <a:srgbClr val="EF9B78"/>
                </a:solidFill>
              </a:rPr>
              <a:t>don’t increase </a:t>
            </a:r>
            <a:r>
              <a:rPr lang="en-US"/>
              <a:t>more revenue</a:t>
            </a:r>
          </a:p>
        </p:txBody>
      </p:sp>
      <p:sp>
        <p:nvSpPr>
          <p:cNvPr id="15" name="TextBox 14">
            <a:extLst>
              <a:ext uri="{FF2B5EF4-FFF2-40B4-BE49-F238E27FC236}">
                <a16:creationId xmlns:a16="http://schemas.microsoft.com/office/drawing/2014/main" id="{5EE8ADAE-E060-114D-B76A-E35C84F30A7B}"/>
              </a:ext>
            </a:extLst>
          </p:cNvPr>
          <p:cNvSpPr txBox="1"/>
          <p:nvPr/>
        </p:nvSpPr>
        <p:spPr>
          <a:xfrm>
            <a:off x="7349490" y="3919598"/>
            <a:ext cx="4802124" cy="640157"/>
          </a:xfrm>
          <a:prstGeom prst="rect">
            <a:avLst/>
          </a:prstGeom>
          <a:noFill/>
        </p:spPr>
        <p:txBody>
          <a:bodyPr wrap="square" rtlCol="0">
            <a:spAutoFit/>
          </a:bodyPr>
          <a:lstStyle/>
          <a:p>
            <a:r>
              <a:rPr lang="en-US">
                <a:solidFill>
                  <a:schemeClr val="accent2"/>
                </a:solidFill>
              </a:rPr>
              <a:t>Higher </a:t>
            </a:r>
            <a:r>
              <a:rPr lang="en-US"/>
              <a:t>pages per visit and </a:t>
            </a:r>
            <a:r>
              <a:rPr lang="en-US">
                <a:solidFill>
                  <a:srgbClr val="1482AC"/>
                </a:solidFill>
              </a:rPr>
              <a:t>higher </a:t>
            </a:r>
            <a:r>
              <a:rPr lang="en-US"/>
              <a:t>average time onsite have </a:t>
            </a:r>
            <a:r>
              <a:rPr lang="en-US">
                <a:solidFill>
                  <a:srgbClr val="1482AC"/>
                </a:solidFill>
              </a:rPr>
              <a:t>higher</a:t>
            </a:r>
            <a:r>
              <a:rPr lang="en-US"/>
              <a:t> potential of increasing revenue </a:t>
            </a:r>
          </a:p>
        </p:txBody>
      </p:sp>
      <p:sp>
        <p:nvSpPr>
          <p:cNvPr id="19" name="Left Brace 18">
            <a:extLst>
              <a:ext uri="{FF2B5EF4-FFF2-40B4-BE49-F238E27FC236}">
                <a16:creationId xmlns:a16="http://schemas.microsoft.com/office/drawing/2014/main" id="{2AE24B0D-198B-0C44-A588-D7EFA154F1F0}"/>
              </a:ext>
            </a:extLst>
          </p:cNvPr>
          <p:cNvSpPr/>
          <p:nvPr/>
        </p:nvSpPr>
        <p:spPr>
          <a:xfrm rot="10800000">
            <a:off x="7112666" y="3994307"/>
            <a:ext cx="264414" cy="48165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9D194F5E-0E0E-9949-9C93-45DCCC178FF9}"/>
              </a:ext>
            </a:extLst>
          </p:cNvPr>
          <p:cNvSpPr/>
          <p:nvPr/>
        </p:nvSpPr>
        <p:spPr>
          <a:xfrm>
            <a:off x="753999" y="4287166"/>
            <a:ext cx="2667000" cy="287274"/>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A2169C-AC37-7343-A78E-B605E81A5331}"/>
              </a:ext>
            </a:extLst>
          </p:cNvPr>
          <p:cNvSpPr/>
          <p:nvPr/>
        </p:nvSpPr>
        <p:spPr>
          <a:xfrm>
            <a:off x="1790700" y="3961638"/>
            <a:ext cx="1387572" cy="295997"/>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B4F237-E26A-F747-944F-7BFDDA425230}"/>
              </a:ext>
            </a:extLst>
          </p:cNvPr>
          <p:cNvSpPr/>
          <p:nvPr/>
        </p:nvSpPr>
        <p:spPr>
          <a:xfrm>
            <a:off x="699927" y="3009929"/>
            <a:ext cx="1387572" cy="295997"/>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998CD5-F892-8E4C-AEBA-5D61CBABBB4E}"/>
              </a:ext>
            </a:extLst>
          </p:cNvPr>
          <p:cNvSpPr/>
          <p:nvPr/>
        </p:nvSpPr>
        <p:spPr>
          <a:xfrm>
            <a:off x="686562" y="3323792"/>
            <a:ext cx="1778478" cy="295996"/>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57836A1-6128-6549-8FF7-019400D9FF62}"/>
              </a:ext>
            </a:extLst>
          </p:cNvPr>
          <p:cNvSpPr txBox="1"/>
          <p:nvPr/>
        </p:nvSpPr>
        <p:spPr>
          <a:xfrm>
            <a:off x="686562" y="5541264"/>
            <a:ext cx="4227572" cy="646331"/>
          </a:xfrm>
          <a:prstGeom prst="rect">
            <a:avLst/>
          </a:prstGeom>
          <a:noFill/>
        </p:spPr>
        <p:txBody>
          <a:bodyPr wrap="square" rtlCol="0">
            <a:spAutoFit/>
          </a:bodyPr>
          <a:lstStyle/>
          <a:p>
            <a:r>
              <a:rPr lang="en-US" dirty="0"/>
              <a:t>Size- high/low correlation</a:t>
            </a:r>
          </a:p>
          <a:p>
            <a:r>
              <a:rPr lang="en-US" dirty="0"/>
              <a:t>Color- </a:t>
            </a:r>
            <a:r>
              <a:rPr lang="en-US" dirty="0">
                <a:solidFill>
                  <a:srgbClr val="0070C0"/>
                </a:solidFill>
              </a:rPr>
              <a:t>positive</a:t>
            </a:r>
            <a:r>
              <a:rPr lang="en-US" dirty="0"/>
              <a:t> / </a:t>
            </a:r>
            <a:r>
              <a:rPr lang="en-US" dirty="0">
                <a:solidFill>
                  <a:srgbClr val="C00000"/>
                </a:solidFill>
              </a:rPr>
              <a:t>negative</a:t>
            </a:r>
            <a:r>
              <a:rPr lang="en-US" dirty="0"/>
              <a:t> relationship</a:t>
            </a:r>
          </a:p>
        </p:txBody>
      </p:sp>
    </p:spTree>
    <p:extLst>
      <p:ext uri="{BB962C8B-B14F-4D97-AF65-F5344CB8AC3E}">
        <p14:creationId xmlns:p14="http://schemas.microsoft.com/office/powerpoint/2010/main" val="317402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3992118" y="-173320"/>
            <a:ext cx="8097012" cy="1499616"/>
          </a:xfrm>
        </p:spPr>
        <p:txBody>
          <a:bodyPr/>
          <a:lstStyle/>
          <a:p>
            <a:r>
              <a:rPr lang="en-US"/>
              <a:t>Recommendations</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18</a:t>
            </a:fld>
            <a:endParaRPr lang="en-US"/>
          </a:p>
        </p:txBody>
      </p:sp>
      <p:sp>
        <p:nvSpPr>
          <p:cNvPr id="10" name="Rectangle 9">
            <a:extLst>
              <a:ext uri="{FF2B5EF4-FFF2-40B4-BE49-F238E27FC236}">
                <a16:creationId xmlns:a16="http://schemas.microsoft.com/office/drawing/2014/main" id="{81E3F0B0-9075-B949-8CDE-E1C48E255003}"/>
              </a:ext>
            </a:extLst>
          </p:cNvPr>
          <p:cNvSpPr/>
          <p:nvPr/>
        </p:nvSpPr>
        <p:spPr>
          <a:xfrm>
            <a:off x="789284" y="4607576"/>
            <a:ext cx="2834641" cy="7239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n>
                  <a:solidFill>
                    <a:schemeClr val="tx1"/>
                  </a:solidFill>
                </a:ln>
              </a:rPr>
              <a:t>Bounce rate -</a:t>
            </a:r>
          </a:p>
        </p:txBody>
      </p:sp>
      <p:sp>
        <p:nvSpPr>
          <p:cNvPr id="11" name="Rectangle 10">
            <a:extLst>
              <a:ext uri="{FF2B5EF4-FFF2-40B4-BE49-F238E27FC236}">
                <a16:creationId xmlns:a16="http://schemas.microsoft.com/office/drawing/2014/main" id="{0B79413D-B4E0-674A-BADF-9C2BFFAB172E}"/>
              </a:ext>
            </a:extLst>
          </p:cNvPr>
          <p:cNvSpPr/>
          <p:nvPr/>
        </p:nvSpPr>
        <p:spPr>
          <a:xfrm>
            <a:off x="4718991" y="4607576"/>
            <a:ext cx="2834641" cy="7239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n>
                  <a:solidFill>
                    <a:schemeClr val="tx1"/>
                  </a:solidFill>
                </a:ln>
              </a:rPr>
              <a:t>Page per visit + </a:t>
            </a:r>
          </a:p>
        </p:txBody>
      </p:sp>
      <p:sp>
        <p:nvSpPr>
          <p:cNvPr id="13" name="Rectangle 12">
            <a:extLst>
              <a:ext uri="{FF2B5EF4-FFF2-40B4-BE49-F238E27FC236}">
                <a16:creationId xmlns:a16="http://schemas.microsoft.com/office/drawing/2014/main" id="{AC149B37-7DA8-9348-964C-8FE7B8A433EE}"/>
              </a:ext>
            </a:extLst>
          </p:cNvPr>
          <p:cNvSpPr/>
          <p:nvPr/>
        </p:nvSpPr>
        <p:spPr>
          <a:xfrm>
            <a:off x="8487405" y="4607576"/>
            <a:ext cx="2834641" cy="7239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n>
                  <a:solidFill>
                    <a:schemeClr val="tx1"/>
                  </a:solidFill>
                </a:ln>
              </a:rPr>
              <a:t>View Pages +</a:t>
            </a:r>
          </a:p>
        </p:txBody>
      </p:sp>
      <p:pic>
        <p:nvPicPr>
          <p:cNvPr id="5" name="Graphic 4" descr="Laptop">
            <a:extLst>
              <a:ext uri="{FF2B5EF4-FFF2-40B4-BE49-F238E27FC236}">
                <a16:creationId xmlns:a16="http://schemas.microsoft.com/office/drawing/2014/main" id="{41922CC1-0FCC-334D-AD43-B6FFDDA306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1240" y="2576846"/>
            <a:ext cx="2030730" cy="2030730"/>
          </a:xfrm>
          <a:prstGeom prst="rect">
            <a:avLst/>
          </a:prstGeom>
        </p:spPr>
      </p:pic>
      <p:pic>
        <p:nvPicPr>
          <p:cNvPr id="21" name="Graphic 20" descr="Web design">
            <a:extLst>
              <a:ext uri="{FF2B5EF4-FFF2-40B4-BE49-F238E27FC236}">
                <a16:creationId xmlns:a16="http://schemas.microsoft.com/office/drawing/2014/main" id="{1234EADC-C5A2-B143-938B-A68F9254E0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4143" y="2633996"/>
            <a:ext cx="1764338" cy="1764338"/>
          </a:xfrm>
          <a:prstGeom prst="rect">
            <a:avLst/>
          </a:prstGeom>
        </p:spPr>
      </p:pic>
      <p:pic>
        <p:nvPicPr>
          <p:cNvPr id="27" name="Graphic 26" descr="Eye">
            <a:extLst>
              <a:ext uri="{FF2B5EF4-FFF2-40B4-BE49-F238E27FC236}">
                <a16:creationId xmlns:a16="http://schemas.microsoft.com/office/drawing/2014/main" id="{E9710E59-02CD-DC42-9912-3EF2FE5D4D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2995" y="2646130"/>
            <a:ext cx="1764338" cy="1764338"/>
          </a:xfrm>
          <a:prstGeom prst="rect">
            <a:avLst/>
          </a:prstGeom>
        </p:spPr>
      </p:pic>
      <p:sp>
        <p:nvSpPr>
          <p:cNvPr id="12" name="Title 1">
            <a:extLst>
              <a:ext uri="{FF2B5EF4-FFF2-40B4-BE49-F238E27FC236}">
                <a16:creationId xmlns:a16="http://schemas.microsoft.com/office/drawing/2014/main" id="{4F8B225A-1972-9840-8A5D-3C522DEE244C}"/>
              </a:ext>
            </a:extLst>
          </p:cNvPr>
          <p:cNvSpPr txBox="1">
            <a:spLocks/>
          </p:cNvSpPr>
          <p:nvPr/>
        </p:nvSpPr>
        <p:spPr>
          <a:xfrm>
            <a:off x="3713988" y="1314574"/>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We will focus on ….</a:t>
            </a:r>
          </a:p>
        </p:txBody>
      </p:sp>
    </p:spTree>
    <p:extLst>
      <p:ext uri="{BB962C8B-B14F-4D97-AF65-F5344CB8AC3E}">
        <p14:creationId xmlns:p14="http://schemas.microsoft.com/office/powerpoint/2010/main" val="313719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100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3992118" y="-173320"/>
            <a:ext cx="8097012" cy="1499616"/>
          </a:xfrm>
        </p:spPr>
        <p:txBody>
          <a:bodyPr/>
          <a:lstStyle/>
          <a:p>
            <a:r>
              <a:rPr lang="en-US"/>
              <a:t>Recommendations</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19</a:t>
            </a:fld>
            <a:endParaRPr lang="en-US"/>
          </a:p>
        </p:txBody>
      </p:sp>
      <p:sp>
        <p:nvSpPr>
          <p:cNvPr id="3" name="TextBox 2">
            <a:extLst>
              <a:ext uri="{FF2B5EF4-FFF2-40B4-BE49-F238E27FC236}">
                <a16:creationId xmlns:a16="http://schemas.microsoft.com/office/drawing/2014/main" id="{79F63FDD-7B09-6245-9896-41ACE944D988}"/>
              </a:ext>
            </a:extLst>
          </p:cNvPr>
          <p:cNvSpPr txBox="1"/>
          <p:nvPr/>
        </p:nvSpPr>
        <p:spPr>
          <a:xfrm>
            <a:off x="3992118" y="1930062"/>
            <a:ext cx="8673481" cy="769441"/>
          </a:xfrm>
          <a:prstGeom prst="rect">
            <a:avLst/>
          </a:prstGeom>
          <a:noFill/>
        </p:spPr>
        <p:txBody>
          <a:bodyPr wrap="square" rtlCol="0">
            <a:spAutoFit/>
          </a:bodyPr>
          <a:lstStyle/>
          <a:p>
            <a:r>
              <a:rPr lang="en-US" sz="4400" b="1">
                <a:solidFill>
                  <a:schemeClr val="tx1">
                    <a:lumMod val="85000"/>
                    <a:lumOff val="15000"/>
                  </a:schemeClr>
                </a:solidFill>
              </a:rPr>
              <a:t>Optimize website’s content</a:t>
            </a:r>
          </a:p>
        </p:txBody>
      </p:sp>
      <p:pic>
        <p:nvPicPr>
          <p:cNvPr id="6" name="Graphic 5" descr="Internet">
            <a:extLst>
              <a:ext uri="{FF2B5EF4-FFF2-40B4-BE49-F238E27FC236}">
                <a16:creationId xmlns:a16="http://schemas.microsoft.com/office/drawing/2014/main" id="{57C6A100-EFC6-7444-AE49-13E0C1BF01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078" y="1307246"/>
            <a:ext cx="2015075" cy="2015075"/>
          </a:xfrm>
          <a:prstGeom prst="rect">
            <a:avLst/>
          </a:prstGeom>
        </p:spPr>
      </p:pic>
      <p:sp>
        <p:nvSpPr>
          <p:cNvPr id="14" name="TextBox 13">
            <a:extLst>
              <a:ext uri="{FF2B5EF4-FFF2-40B4-BE49-F238E27FC236}">
                <a16:creationId xmlns:a16="http://schemas.microsoft.com/office/drawing/2014/main" id="{7EA2A180-7EC2-8247-B3DF-935B2472DBD6}"/>
              </a:ext>
            </a:extLst>
          </p:cNvPr>
          <p:cNvSpPr txBox="1"/>
          <p:nvPr/>
        </p:nvSpPr>
        <p:spPr>
          <a:xfrm>
            <a:off x="3992118" y="3548744"/>
            <a:ext cx="7643421" cy="769441"/>
          </a:xfrm>
          <a:prstGeom prst="rect">
            <a:avLst/>
          </a:prstGeom>
          <a:noFill/>
        </p:spPr>
        <p:txBody>
          <a:bodyPr wrap="square" rtlCol="0">
            <a:spAutoFit/>
          </a:bodyPr>
          <a:lstStyle>
            <a:defPPr>
              <a:defRPr lang="en-US"/>
            </a:defPPr>
            <a:lvl1pPr>
              <a:defRPr sz="4400" b="1">
                <a:solidFill>
                  <a:schemeClr val="tx1">
                    <a:lumMod val="85000"/>
                    <a:lumOff val="15000"/>
                  </a:schemeClr>
                </a:solidFill>
              </a:defRPr>
            </a:lvl1pPr>
          </a:lstStyle>
          <a:p>
            <a:r>
              <a:rPr lang="en-US"/>
              <a:t>Customized Email Marketing </a:t>
            </a:r>
          </a:p>
        </p:txBody>
      </p:sp>
      <p:pic>
        <p:nvPicPr>
          <p:cNvPr id="15" name="Graphic 14" descr="Open envelope">
            <a:extLst>
              <a:ext uri="{FF2B5EF4-FFF2-40B4-BE49-F238E27FC236}">
                <a16:creationId xmlns:a16="http://schemas.microsoft.com/office/drawing/2014/main" id="{310B361E-3043-CD49-86C1-64A1721C71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9519" y="3117520"/>
            <a:ext cx="1391411" cy="1391411"/>
          </a:xfrm>
          <a:prstGeom prst="rect">
            <a:avLst/>
          </a:prstGeom>
        </p:spPr>
      </p:pic>
      <p:pic>
        <p:nvPicPr>
          <p:cNvPr id="16" name="Graphic 15" descr="List">
            <a:extLst>
              <a:ext uri="{FF2B5EF4-FFF2-40B4-BE49-F238E27FC236}">
                <a16:creationId xmlns:a16="http://schemas.microsoft.com/office/drawing/2014/main" id="{CFDB5101-0D65-CB4C-A9BA-C947E83CEC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9519" y="4888185"/>
            <a:ext cx="1543050" cy="1543050"/>
          </a:xfrm>
          <a:prstGeom prst="rect">
            <a:avLst/>
          </a:prstGeom>
        </p:spPr>
      </p:pic>
      <p:sp>
        <p:nvSpPr>
          <p:cNvPr id="17" name="TextBox 16">
            <a:extLst>
              <a:ext uri="{FF2B5EF4-FFF2-40B4-BE49-F238E27FC236}">
                <a16:creationId xmlns:a16="http://schemas.microsoft.com/office/drawing/2014/main" id="{40592B91-2333-8546-BBB7-00E1E0EF98D8}"/>
              </a:ext>
            </a:extLst>
          </p:cNvPr>
          <p:cNvSpPr txBox="1"/>
          <p:nvPr/>
        </p:nvSpPr>
        <p:spPr>
          <a:xfrm>
            <a:off x="3992118" y="5305767"/>
            <a:ext cx="8673481" cy="707886"/>
          </a:xfrm>
          <a:prstGeom prst="rect">
            <a:avLst/>
          </a:prstGeom>
          <a:noFill/>
        </p:spPr>
        <p:txBody>
          <a:bodyPr wrap="square" rtlCol="0">
            <a:spAutoFit/>
          </a:bodyPr>
          <a:lstStyle/>
          <a:p>
            <a:r>
              <a:rPr lang="en-US" sz="4000" b="1" dirty="0">
                <a:solidFill>
                  <a:schemeClr val="tx1">
                    <a:lumMod val="85000"/>
                    <a:lumOff val="15000"/>
                  </a:schemeClr>
                </a:solidFill>
              </a:rPr>
              <a:t>Optimize the inquiry form </a:t>
            </a:r>
          </a:p>
        </p:txBody>
      </p:sp>
    </p:spTree>
    <p:extLst>
      <p:ext uri="{BB962C8B-B14F-4D97-AF65-F5344CB8AC3E}">
        <p14:creationId xmlns:p14="http://schemas.microsoft.com/office/powerpoint/2010/main" val="343995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2</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p>
            <a:r>
              <a:rPr lang="en-US" sz="2800">
                <a:solidFill>
                  <a:schemeClr val="tx1">
                    <a:lumMod val="50000"/>
                    <a:lumOff val="50000"/>
                  </a:schemeClr>
                </a:solidFill>
              </a:rPr>
              <a:t>Business Problem</a:t>
            </a:r>
          </a:p>
          <a:p>
            <a:endParaRPr lang="en-US" sz="2800">
              <a:solidFill>
                <a:schemeClr val="tx1">
                  <a:lumMod val="50000"/>
                  <a:lumOff val="50000"/>
                </a:schemeClr>
              </a:solidFill>
            </a:endParaRPr>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nchor="t">
            <a:spAutoFit/>
          </a:bodyPr>
          <a:lstStyle/>
          <a:p>
            <a:r>
              <a:rPr lang="en-US" sz="2800">
                <a:solidFill>
                  <a:schemeClr val="bg1">
                    <a:lumMod val="50000"/>
                  </a:schemeClr>
                </a:solidFill>
              </a:rPr>
              <a:t>Data 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50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50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891607" y="4514852"/>
            <a:ext cx="6663690" cy="523220"/>
          </a:xfrm>
          <a:prstGeom prst="rect">
            <a:avLst/>
          </a:prstGeom>
          <a:noFill/>
        </p:spPr>
        <p:txBody>
          <a:bodyPr wrap="square" rtlCol="0" anchor="t">
            <a:spAutoFit/>
          </a:bodyPr>
          <a:lstStyle/>
          <a:p>
            <a:r>
              <a:rPr lang="en-US" sz="2800">
                <a:solidFill>
                  <a:schemeClr val="bg1">
                    <a:lumMod val="50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35690" y="5308462"/>
            <a:ext cx="6663690" cy="523220"/>
          </a:xfrm>
          <a:prstGeom prst="rect">
            <a:avLst/>
          </a:prstGeom>
          <a:noFill/>
        </p:spPr>
        <p:txBody>
          <a:bodyPr wrap="square" rtlCol="0" anchor="t">
            <a:spAutoFit/>
          </a:bodyPr>
          <a:lstStyle/>
          <a:p>
            <a:r>
              <a:rPr lang="en-US" sz="2800">
                <a:solidFill>
                  <a:schemeClr val="bg1">
                    <a:lumMod val="50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3516" y="4452770"/>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5351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3196597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20</a:t>
            </a:fld>
            <a:endParaRPr lang="en-US"/>
          </a:p>
        </p:txBody>
      </p:sp>
      <p:sp>
        <p:nvSpPr>
          <p:cNvPr id="15" name="TextBox 14">
            <a:extLst>
              <a:ext uri="{FF2B5EF4-FFF2-40B4-BE49-F238E27FC236}">
                <a16:creationId xmlns:a16="http://schemas.microsoft.com/office/drawing/2014/main" id="{0038244B-3409-7D49-8BCA-129B8FB74828}"/>
              </a:ext>
            </a:extLst>
          </p:cNvPr>
          <p:cNvSpPr txBox="1"/>
          <p:nvPr/>
        </p:nvSpPr>
        <p:spPr>
          <a:xfrm>
            <a:off x="3959363" y="1883334"/>
            <a:ext cx="8673481" cy="2123658"/>
          </a:xfrm>
          <a:prstGeom prst="rect">
            <a:avLst/>
          </a:prstGeom>
          <a:noFill/>
        </p:spPr>
        <p:txBody>
          <a:bodyPr wrap="square" rtlCol="0">
            <a:spAutoFit/>
          </a:bodyPr>
          <a:lstStyle/>
          <a:p>
            <a:r>
              <a:rPr lang="en-US" sz="4400" b="1">
                <a:solidFill>
                  <a:schemeClr val="tx1">
                    <a:lumMod val="85000"/>
                    <a:lumOff val="15000"/>
                  </a:schemeClr>
                </a:solidFill>
              </a:rPr>
              <a:t>-Product educational information</a:t>
            </a:r>
          </a:p>
          <a:p>
            <a:r>
              <a:rPr lang="en-US" sz="4400" b="1">
                <a:solidFill>
                  <a:schemeClr val="tx1">
                    <a:lumMod val="85000"/>
                    <a:lumOff val="15000"/>
                  </a:schemeClr>
                </a:solidFill>
              </a:rPr>
              <a:t>-Optimize website speed</a:t>
            </a:r>
          </a:p>
          <a:p>
            <a:r>
              <a:rPr lang="en-US" sz="4400" b="1">
                <a:solidFill>
                  <a:schemeClr val="tx1">
                    <a:lumMod val="85000"/>
                    <a:lumOff val="15000"/>
                  </a:schemeClr>
                </a:solidFill>
              </a:rPr>
              <a:t>-Testimonial on the webpage</a:t>
            </a:r>
          </a:p>
        </p:txBody>
      </p:sp>
      <p:sp>
        <p:nvSpPr>
          <p:cNvPr id="4" name="TextBox 3">
            <a:extLst>
              <a:ext uri="{FF2B5EF4-FFF2-40B4-BE49-F238E27FC236}">
                <a16:creationId xmlns:a16="http://schemas.microsoft.com/office/drawing/2014/main" id="{6D06DFEA-2017-FC43-8F6F-0D1B7BAF2D30}"/>
              </a:ext>
            </a:extLst>
          </p:cNvPr>
          <p:cNvSpPr txBox="1"/>
          <p:nvPr/>
        </p:nvSpPr>
        <p:spPr>
          <a:xfrm>
            <a:off x="1254845" y="4546350"/>
            <a:ext cx="10727606" cy="1384995"/>
          </a:xfrm>
          <a:prstGeom prst="rect">
            <a:avLst/>
          </a:prstGeom>
          <a:noFill/>
        </p:spPr>
        <p:txBody>
          <a:bodyPr wrap="square" rtlCol="0">
            <a:spAutoFit/>
          </a:bodyPr>
          <a:lstStyle/>
          <a:p>
            <a:r>
              <a:rPr lang="en-US" sz="2800" dirty="0"/>
              <a:t>Reviews on a website increase conversions by an </a:t>
            </a:r>
            <a:r>
              <a:rPr lang="en-US" sz="2800" dirty="0">
                <a:solidFill>
                  <a:srgbClr val="FF0000"/>
                </a:solidFill>
                <a:hlinkClick r:id="rId3">
                  <a:extLst>
                    <a:ext uri="{A12FA001-AC4F-418D-AE19-62706E023703}">
                      <ahyp:hlinkClr xmlns:ahyp="http://schemas.microsoft.com/office/drawing/2018/hyperlinkcolor" val="tx"/>
                    </a:ext>
                  </a:extLst>
                </a:hlinkClick>
              </a:rPr>
              <a:t>average of 20%</a:t>
            </a:r>
            <a:r>
              <a:rPr lang="en-US" sz="2800" dirty="0">
                <a:solidFill>
                  <a:srgbClr val="FF0000"/>
                </a:solidFill>
              </a:rPr>
              <a:t>.</a:t>
            </a:r>
          </a:p>
          <a:p>
            <a:r>
              <a:rPr lang="en-US" sz="2800" dirty="0">
                <a:solidFill>
                  <a:srgbClr val="FF0000"/>
                </a:solidFill>
                <a:hlinkClick r:id="rId4">
                  <a:extLst>
                    <a:ext uri="{A12FA001-AC4F-418D-AE19-62706E023703}">
                      <ahyp:hlinkClr xmlns:ahyp="http://schemas.microsoft.com/office/drawing/2018/hyperlinkcolor" val="tx"/>
                    </a:ext>
                  </a:extLst>
                </a:hlinkClick>
              </a:rPr>
              <a:t>77.3% of consumers</a:t>
            </a:r>
            <a:r>
              <a:rPr lang="en-US" sz="2800" dirty="0">
                <a:solidFill>
                  <a:srgbClr val="FF0000"/>
                </a:solidFill>
              </a:rPr>
              <a:t> </a:t>
            </a:r>
            <a:r>
              <a:rPr lang="en-US" sz="2800" dirty="0"/>
              <a:t>said that reviews impacted their purchasing decision.</a:t>
            </a:r>
          </a:p>
          <a:p>
            <a:endParaRPr lang="en-US" sz="2800" dirty="0"/>
          </a:p>
        </p:txBody>
      </p:sp>
      <p:sp>
        <p:nvSpPr>
          <p:cNvPr id="16" name="Title 1">
            <a:extLst>
              <a:ext uri="{FF2B5EF4-FFF2-40B4-BE49-F238E27FC236}">
                <a16:creationId xmlns:a16="http://schemas.microsoft.com/office/drawing/2014/main" id="{54ACE926-23AC-074B-9AED-0C9CB958AA99}"/>
              </a:ext>
            </a:extLst>
          </p:cNvPr>
          <p:cNvSpPr txBox="1">
            <a:spLocks/>
          </p:cNvSpPr>
          <p:nvPr/>
        </p:nvSpPr>
        <p:spPr>
          <a:xfrm>
            <a:off x="3703883" y="-48072"/>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Optimize Website Page</a:t>
            </a:r>
          </a:p>
        </p:txBody>
      </p:sp>
      <p:pic>
        <p:nvPicPr>
          <p:cNvPr id="17" name="Graphic 16" descr="Internet">
            <a:extLst>
              <a:ext uri="{FF2B5EF4-FFF2-40B4-BE49-F238E27FC236}">
                <a16:creationId xmlns:a16="http://schemas.microsoft.com/office/drawing/2014/main" id="{8E33698D-C4A5-2D48-9A71-100980E8D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991" y="1991917"/>
            <a:ext cx="2015075" cy="2015075"/>
          </a:xfrm>
          <a:prstGeom prst="rect">
            <a:avLst/>
          </a:prstGeom>
        </p:spPr>
      </p:pic>
    </p:spTree>
    <p:extLst>
      <p:ext uri="{BB962C8B-B14F-4D97-AF65-F5344CB8AC3E}">
        <p14:creationId xmlns:p14="http://schemas.microsoft.com/office/powerpoint/2010/main" val="6540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2740321" y="-120319"/>
            <a:ext cx="8097012" cy="1499616"/>
          </a:xfrm>
        </p:spPr>
        <p:txBody>
          <a:bodyPr/>
          <a:lstStyle/>
          <a:p>
            <a:r>
              <a:rPr lang="en-US"/>
              <a:t>Customized Email Marketing</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21</a:t>
            </a:fld>
            <a:endParaRPr lang="en-US"/>
          </a:p>
        </p:txBody>
      </p:sp>
      <p:sp>
        <p:nvSpPr>
          <p:cNvPr id="15" name="TextBox 14">
            <a:extLst>
              <a:ext uri="{FF2B5EF4-FFF2-40B4-BE49-F238E27FC236}">
                <a16:creationId xmlns:a16="http://schemas.microsoft.com/office/drawing/2014/main" id="{0038244B-3409-7D49-8BCA-129B8FB74828}"/>
              </a:ext>
            </a:extLst>
          </p:cNvPr>
          <p:cNvSpPr txBox="1"/>
          <p:nvPr/>
        </p:nvSpPr>
        <p:spPr>
          <a:xfrm>
            <a:off x="3633665" y="2490162"/>
            <a:ext cx="8177335" cy="1446550"/>
          </a:xfrm>
          <a:prstGeom prst="rect">
            <a:avLst/>
          </a:prstGeom>
          <a:noFill/>
        </p:spPr>
        <p:txBody>
          <a:bodyPr wrap="square" rtlCol="0">
            <a:spAutoFit/>
          </a:bodyPr>
          <a:lstStyle/>
          <a:p>
            <a:r>
              <a:rPr lang="en-US" sz="4400" b="1" dirty="0">
                <a:solidFill>
                  <a:schemeClr val="tx1">
                    <a:lumMod val="85000"/>
                    <a:lumOff val="15000"/>
                  </a:schemeClr>
                </a:solidFill>
              </a:rPr>
              <a:t>-</a:t>
            </a:r>
            <a:r>
              <a:rPr lang="en-US" sz="4400" b="1">
                <a:solidFill>
                  <a:schemeClr val="tx1">
                    <a:lumMod val="85000"/>
                    <a:lumOff val="15000"/>
                  </a:schemeClr>
                </a:solidFill>
              </a:rPr>
              <a:t>Invitation for </a:t>
            </a:r>
            <a:r>
              <a:rPr lang="en-US" sz="4400" b="1" dirty="0">
                <a:solidFill>
                  <a:schemeClr val="tx1">
                    <a:lumMod val="85000"/>
                    <a:lumOff val="15000"/>
                  </a:schemeClr>
                </a:solidFill>
              </a:rPr>
              <a:t>product consulting</a:t>
            </a:r>
          </a:p>
          <a:p>
            <a:r>
              <a:rPr lang="en-US" sz="4400" b="1" dirty="0">
                <a:solidFill>
                  <a:schemeClr val="tx1">
                    <a:lumMod val="85000"/>
                    <a:lumOff val="15000"/>
                  </a:schemeClr>
                </a:solidFill>
              </a:rPr>
              <a:t>-Personalize monthly newsletter </a:t>
            </a:r>
          </a:p>
        </p:txBody>
      </p:sp>
      <p:sp>
        <p:nvSpPr>
          <p:cNvPr id="3" name="TextBox 2">
            <a:extLst>
              <a:ext uri="{FF2B5EF4-FFF2-40B4-BE49-F238E27FC236}">
                <a16:creationId xmlns:a16="http://schemas.microsoft.com/office/drawing/2014/main" id="{1E2917E9-FE37-F346-A3DF-EB7E81932E5C}"/>
              </a:ext>
            </a:extLst>
          </p:cNvPr>
          <p:cNvSpPr txBox="1"/>
          <p:nvPr/>
        </p:nvSpPr>
        <p:spPr>
          <a:xfrm>
            <a:off x="1316490" y="4706926"/>
            <a:ext cx="10007676" cy="954107"/>
          </a:xfrm>
          <a:prstGeom prst="rect">
            <a:avLst/>
          </a:prstGeom>
          <a:noFill/>
        </p:spPr>
        <p:txBody>
          <a:bodyPr wrap="none" rtlCol="0">
            <a:spAutoFit/>
          </a:bodyPr>
          <a:lstStyle/>
          <a:p>
            <a:r>
              <a:rPr lang="en-US" sz="2800"/>
              <a:t>Personalized promotional emails had </a:t>
            </a:r>
            <a:r>
              <a:rPr lang="en-US" sz="2800" b="1">
                <a:solidFill>
                  <a:srgbClr val="FF0000"/>
                </a:solidFill>
              </a:rPr>
              <a:t>29%</a:t>
            </a:r>
            <a:r>
              <a:rPr lang="en-US" sz="2800"/>
              <a:t> higher unique open rates </a:t>
            </a:r>
          </a:p>
          <a:p>
            <a:r>
              <a:rPr lang="en-US" sz="2800"/>
              <a:t>and </a:t>
            </a:r>
            <a:r>
              <a:rPr lang="en-US" sz="2800" b="1">
                <a:solidFill>
                  <a:srgbClr val="FF0000"/>
                </a:solidFill>
              </a:rPr>
              <a:t>41% </a:t>
            </a:r>
            <a:r>
              <a:rPr lang="en-US" sz="2800"/>
              <a:t>more unique click-through rates </a:t>
            </a:r>
          </a:p>
        </p:txBody>
      </p:sp>
      <p:pic>
        <p:nvPicPr>
          <p:cNvPr id="17" name="Graphic 16" descr="Open envelope">
            <a:extLst>
              <a:ext uri="{FF2B5EF4-FFF2-40B4-BE49-F238E27FC236}">
                <a16:creationId xmlns:a16="http://schemas.microsoft.com/office/drawing/2014/main" id="{AEC6EA28-E789-B94D-9502-33FA6ABD58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805" y="1995924"/>
            <a:ext cx="2094375" cy="2094375"/>
          </a:xfrm>
          <a:prstGeom prst="rect">
            <a:avLst/>
          </a:prstGeom>
        </p:spPr>
      </p:pic>
    </p:spTree>
    <p:extLst>
      <p:ext uri="{BB962C8B-B14F-4D97-AF65-F5344CB8AC3E}">
        <p14:creationId xmlns:p14="http://schemas.microsoft.com/office/powerpoint/2010/main" val="393465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3992118" y="-173320"/>
            <a:ext cx="8097012" cy="1499616"/>
          </a:xfrm>
        </p:spPr>
        <p:txBody>
          <a:bodyPr/>
          <a:lstStyle/>
          <a:p>
            <a:r>
              <a:rPr lang="en-US"/>
              <a:t>Recommendations</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22</a:t>
            </a:fld>
            <a:endParaRPr lang="en-US"/>
          </a:p>
        </p:txBody>
      </p:sp>
      <p:pic>
        <p:nvPicPr>
          <p:cNvPr id="11" name="Graphic 10" descr="List">
            <a:extLst>
              <a:ext uri="{FF2B5EF4-FFF2-40B4-BE49-F238E27FC236}">
                <a16:creationId xmlns:a16="http://schemas.microsoft.com/office/drawing/2014/main" id="{5DC55E32-0739-8F4F-AACE-47C38C8E99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1488" y="2404490"/>
            <a:ext cx="2049018" cy="2049018"/>
          </a:xfrm>
          <a:prstGeom prst="rect">
            <a:avLst/>
          </a:prstGeom>
        </p:spPr>
      </p:pic>
      <p:sp>
        <p:nvSpPr>
          <p:cNvPr id="12" name="TextBox 11">
            <a:extLst>
              <a:ext uri="{FF2B5EF4-FFF2-40B4-BE49-F238E27FC236}">
                <a16:creationId xmlns:a16="http://schemas.microsoft.com/office/drawing/2014/main" id="{6CBB4BD0-2D37-BE4C-A637-9702C2A2CE33}"/>
              </a:ext>
            </a:extLst>
          </p:cNvPr>
          <p:cNvSpPr txBox="1"/>
          <p:nvPr/>
        </p:nvSpPr>
        <p:spPr>
          <a:xfrm>
            <a:off x="3992118" y="3105834"/>
            <a:ext cx="8673481" cy="646331"/>
          </a:xfrm>
          <a:prstGeom prst="rect">
            <a:avLst/>
          </a:prstGeom>
          <a:noFill/>
        </p:spPr>
        <p:txBody>
          <a:bodyPr wrap="square" rtlCol="0">
            <a:spAutoFit/>
          </a:bodyPr>
          <a:lstStyle/>
          <a:p>
            <a:r>
              <a:rPr lang="en-US" sz="3600" b="1">
                <a:solidFill>
                  <a:schemeClr val="tx1">
                    <a:lumMod val="85000"/>
                    <a:lumOff val="15000"/>
                  </a:schemeClr>
                </a:solidFill>
              </a:rPr>
              <a:t>Optimize the inquires form </a:t>
            </a:r>
          </a:p>
        </p:txBody>
      </p:sp>
    </p:spTree>
    <p:extLst>
      <p:ext uri="{BB962C8B-B14F-4D97-AF65-F5344CB8AC3E}">
        <p14:creationId xmlns:p14="http://schemas.microsoft.com/office/powerpoint/2010/main" val="4267787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1268F-15A1-2D4C-B3D4-DFA37C1DA550}"/>
              </a:ext>
            </a:extLst>
          </p:cNvPr>
          <p:cNvSpPr>
            <a:spLocks noGrp="1"/>
          </p:cNvSpPr>
          <p:nvPr>
            <p:ph type="dt" sz="half" idx="10"/>
          </p:nvPr>
        </p:nvSpPr>
        <p:spPr/>
        <p:txBody>
          <a:bodyPr/>
          <a:lstStyle/>
          <a:p>
            <a:r>
              <a:rPr lang="en-US"/>
              <a:t>12/02/2019</a:t>
            </a:r>
          </a:p>
        </p:txBody>
      </p:sp>
      <p:sp>
        <p:nvSpPr>
          <p:cNvPr id="3" name="Slide Number Placeholder 2">
            <a:extLst>
              <a:ext uri="{FF2B5EF4-FFF2-40B4-BE49-F238E27FC236}">
                <a16:creationId xmlns:a16="http://schemas.microsoft.com/office/drawing/2014/main" id="{E8634719-97DE-434B-AD93-178C1C617AB0}"/>
              </a:ext>
            </a:extLst>
          </p:cNvPr>
          <p:cNvSpPr>
            <a:spLocks noGrp="1"/>
          </p:cNvSpPr>
          <p:nvPr>
            <p:ph type="sldNum" sz="quarter" idx="12"/>
          </p:nvPr>
        </p:nvSpPr>
        <p:spPr/>
        <p:txBody>
          <a:bodyPr/>
          <a:lstStyle/>
          <a:p>
            <a:fld id="{4FAB73BC-B049-4115-A692-8D63A059BFB8}" type="slidenum">
              <a:rPr lang="en-US" smtClean="0"/>
              <a:t>23</a:t>
            </a:fld>
            <a:endParaRPr lang="en-US"/>
          </a:p>
        </p:txBody>
      </p:sp>
      <p:pic>
        <p:nvPicPr>
          <p:cNvPr id="4" name="Picture 3">
            <a:extLst>
              <a:ext uri="{FF2B5EF4-FFF2-40B4-BE49-F238E27FC236}">
                <a16:creationId xmlns:a16="http://schemas.microsoft.com/office/drawing/2014/main" id="{42192921-0EF5-D94C-BB7B-027623AEA651}"/>
              </a:ext>
            </a:extLst>
          </p:cNvPr>
          <p:cNvPicPr>
            <a:picLocks noChangeAspect="1"/>
          </p:cNvPicPr>
          <p:nvPr/>
        </p:nvPicPr>
        <p:blipFill>
          <a:blip r:embed="rId3"/>
          <a:stretch>
            <a:fillRect/>
          </a:stretch>
        </p:blipFill>
        <p:spPr>
          <a:xfrm>
            <a:off x="1024129" y="0"/>
            <a:ext cx="3005974" cy="6858000"/>
          </a:xfrm>
          <a:prstGeom prst="rect">
            <a:avLst/>
          </a:prstGeom>
        </p:spPr>
      </p:pic>
      <p:sp>
        <p:nvSpPr>
          <p:cNvPr id="5" name="TextBox 4">
            <a:extLst>
              <a:ext uri="{FF2B5EF4-FFF2-40B4-BE49-F238E27FC236}">
                <a16:creationId xmlns:a16="http://schemas.microsoft.com/office/drawing/2014/main" id="{549C97C2-5DEA-6C4D-B82C-3F1E49EE1C65}"/>
              </a:ext>
            </a:extLst>
          </p:cNvPr>
          <p:cNvSpPr txBox="1"/>
          <p:nvPr/>
        </p:nvSpPr>
        <p:spPr>
          <a:xfrm>
            <a:off x="4392702" y="5400466"/>
            <a:ext cx="8673481" cy="769441"/>
          </a:xfrm>
          <a:prstGeom prst="rect">
            <a:avLst/>
          </a:prstGeom>
          <a:noFill/>
        </p:spPr>
        <p:txBody>
          <a:bodyPr wrap="square" rtlCol="0">
            <a:spAutoFit/>
          </a:bodyPr>
          <a:lstStyle/>
          <a:p>
            <a:r>
              <a:rPr lang="en-US" sz="4400" b="1">
                <a:solidFill>
                  <a:schemeClr val="tx1">
                    <a:lumMod val="85000"/>
                    <a:lumOff val="15000"/>
                  </a:schemeClr>
                </a:solidFill>
              </a:rPr>
              <a:t>Most of the inquiries look like…</a:t>
            </a:r>
          </a:p>
        </p:txBody>
      </p:sp>
    </p:spTree>
    <p:extLst>
      <p:ext uri="{BB962C8B-B14F-4D97-AF65-F5344CB8AC3E}">
        <p14:creationId xmlns:p14="http://schemas.microsoft.com/office/powerpoint/2010/main" val="940363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1268F-15A1-2D4C-B3D4-DFA37C1DA550}"/>
              </a:ext>
            </a:extLst>
          </p:cNvPr>
          <p:cNvSpPr>
            <a:spLocks noGrp="1"/>
          </p:cNvSpPr>
          <p:nvPr>
            <p:ph type="dt" sz="half" idx="10"/>
          </p:nvPr>
        </p:nvSpPr>
        <p:spPr/>
        <p:txBody>
          <a:bodyPr/>
          <a:lstStyle/>
          <a:p>
            <a:r>
              <a:rPr lang="en-US"/>
              <a:t>12/02/2019</a:t>
            </a:r>
          </a:p>
        </p:txBody>
      </p:sp>
      <p:sp>
        <p:nvSpPr>
          <p:cNvPr id="3" name="Slide Number Placeholder 2">
            <a:extLst>
              <a:ext uri="{FF2B5EF4-FFF2-40B4-BE49-F238E27FC236}">
                <a16:creationId xmlns:a16="http://schemas.microsoft.com/office/drawing/2014/main" id="{E8634719-97DE-434B-AD93-178C1C617AB0}"/>
              </a:ext>
            </a:extLst>
          </p:cNvPr>
          <p:cNvSpPr>
            <a:spLocks noGrp="1"/>
          </p:cNvSpPr>
          <p:nvPr>
            <p:ph type="sldNum" sz="quarter" idx="12"/>
          </p:nvPr>
        </p:nvSpPr>
        <p:spPr/>
        <p:txBody>
          <a:bodyPr/>
          <a:lstStyle/>
          <a:p>
            <a:fld id="{4FAB73BC-B049-4115-A692-8D63A059BFB8}" type="slidenum">
              <a:rPr lang="en-US" smtClean="0"/>
              <a:t>24</a:t>
            </a:fld>
            <a:endParaRPr lang="en-US"/>
          </a:p>
        </p:txBody>
      </p:sp>
      <p:sp>
        <p:nvSpPr>
          <p:cNvPr id="5" name="TextBox 4">
            <a:extLst>
              <a:ext uri="{FF2B5EF4-FFF2-40B4-BE49-F238E27FC236}">
                <a16:creationId xmlns:a16="http://schemas.microsoft.com/office/drawing/2014/main" id="{549C97C2-5DEA-6C4D-B82C-3F1E49EE1C65}"/>
              </a:ext>
            </a:extLst>
          </p:cNvPr>
          <p:cNvSpPr txBox="1"/>
          <p:nvPr/>
        </p:nvSpPr>
        <p:spPr>
          <a:xfrm>
            <a:off x="300229" y="428416"/>
            <a:ext cx="8673481" cy="769441"/>
          </a:xfrm>
          <a:prstGeom prst="rect">
            <a:avLst/>
          </a:prstGeom>
          <a:noFill/>
        </p:spPr>
        <p:txBody>
          <a:bodyPr wrap="square" rtlCol="0">
            <a:spAutoFit/>
          </a:bodyPr>
          <a:lstStyle/>
          <a:p>
            <a:r>
              <a:rPr lang="en-US" sz="4400" b="1">
                <a:solidFill>
                  <a:schemeClr val="tx1">
                    <a:lumMod val="85000"/>
                    <a:lumOff val="15000"/>
                  </a:schemeClr>
                </a:solidFill>
              </a:rPr>
              <a:t>Understand CM needs from inquiries</a:t>
            </a:r>
          </a:p>
        </p:txBody>
      </p:sp>
      <p:sp>
        <p:nvSpPr>
          <p:cNvPr id="6" name="TextBox 5">
            <a:extLst>
              <a:ext uri="{FF2B5EF4-FFF2-40B4-BE49-F238E27FC236}">
                <a16:creationId xmlns:a16="http://schemas.microsoft.com/office/drawing/2014/main" id="{C48750A1-65C4-994C-85C4-AB0B1CF577C0}"/>
              </a:ext>
            </a:extLst>
          </p:cNvPr>
          <p:cNvSpPr txBox="1"/>
          <p:nvPr/>
        </p:nvSpPr>
        <p:spPr>
          <a:xfrm>
            <a:off x="1614366" y="1690062"/>
            <a:ext cx="9709800" cy="4158061"/>
          </a:xfrm>
          <a:prstGeom prst="rect">
            <a:avLst/>
          </a:prstGeom>
          <a:noFill/>
        </p:spPr>
        <p:txBody>
          <a:bodyPr wrap="square" rtlCol="0">
            <a:spAutoFit/>
          </a:bodyPr>
          <a:lstStyle/>
          <a:p>
            <a:pPr>
              <a:lnSpc>
                <a:spcPct val="150000"/>
              </a:lnSpc>
            </a:pPr>
            <a:r>
              <a:rPr lang="en-US" sz="3600" b="1">
                <a:solidFill>
                  <a:schemeClr val="tx1">
                    <a:lumMod val="85000"/>
                    <a:lumOff val="15000"/>
                  </a:schemeClr>
                </a:solidFill>
              </a:rPr>
              <a:t>Besides the basic contact information…</a:t>
            </a:r>
          </a:p>
          <a:p>
            <a:pPr>
              <a:lnSpc>
                <a:spcPct val="150000"/>
              </a:lnSpc>
            </a:pPr>
            <a:r>
              <a:rPr lang="en-US" sz="3600" b="1">
                <a:solidFill>
                  <a:schemeClr val="tx1">
                    <a:lumMod val="85000"/>
                    <a:lumOff val="15000"/>
                  </a:schemeClr>
                </a:solidFill>
              </a:rPr>
              <a:t>-Business products </a:t>
            </a:r>
          </a:p>
          <a:p>
            <a:pPr>
              <a:lnSpc>
                <a:spcPct val="150000"/>
              </a:lnSpc>
            </a:pPr>
            <a:r>
              <a:rPr lang="en-US" sz="3600" b="1">
                <a:solidFill>
                  <a:schemeClr val="tx1">
                    <a:lumMod val="85000"/>
                    <a:lumOff val="15000"/>
                  </a:schemeClr>
                </a:solidFill>
              </a:rPr>
              <a:t>-Customized information </a:t>
            </a:r>
          </a:p>
          <a:p>
            <a:pPr>
              <a:lnSpc>
                <a:spcPct val="150000"/>
              </a:lnSpc>
            </a:pPr>
            <a:r>
              <a:rPr lang="en-US" sz="3600" b="1">
                <a:solidFill>
                  <a:schemeClr val="tx1">
                    <a:lumMod val="85000"/>
                    <a:lumOff val="15000"/>
                  </a:schemeClr>
                </a:solidFill>
              </a:rPr>
              <a:t> (Sized, type of materials, description of usage )</a:t>
            </a:r>
          </a:p>
          <a:p>
            <a:pPr>
              <a:lnSpc>
                <a:spcPct val="150000"/>
              </a:lnSpc>
            </a:pPr>
            <a:r>
              <a:rPr lang="en-US" sz="3600" b="1">
                <a:solidFill>
                  <a:schemeClr val="tx1">
                    <a:lumMod val="85000"/>
                    <a:lumOff val="15000"/>
                  </a:schemeClr>
                </a:solidFill>
              </a:rPr>
              <a:t>-Available contact hour </a:t>
            </a:r>
          </a:p>
        </p:txBody>
      </p:sp>
      <p:cxnSp>
        <p:nvCxnSpPr>
          <p:cNvPr id="8" name="Straight Connector 7">
            <a:extLst>
              <a:ext uri="{FF2B5EF4-FFF2-40B4-BE49-F238E27FC236}">
                <a16:creationId xmlns:a16="http://schemas.microsoft.com/office/drawing/2014/main" id="{623D51D0-656A-5F4A-A65F-3CFCF62EE3A9}"/>
              </a:ext>
            </a:extLst>
          </p:cNvPr>
          <p:cNvCxnSpPr/>
          <p:nvPr/>
        </p:nvCxnSpPr>
        <p:spPr>
          <a:xfrm>
            <a:off x="0" y="1333500"/>
            <a:ext cx="90487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60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61268F-15A1-2D4C-B3D4-DFA37C1DA550}"/>
              </a:ext>
            </a:extLst>
          </p:cNvPr>
          <p:cNvSpPr>
            <a:spLocks noGrp="1"/>
          </p:cNvSpPr>
          <p:nvPr>
            <p:ph type="dt" sz="half" idx="10"/>
          </p:nvPr>
        </p:nvSpPr>
        <p:spPr/>
        <p:txBody>
          <a:bodyPr/>
          <a:lstStyle/>
          <a:p>
            <a:r>
              <a:rPr lang="en-US"/>
              <a:t>12/02/2019</a:t>
            </a:r>
          </a:p>
        </p:txBody>
      </p:sp>
      <p:sp>
        <p:nvSpPr>
          <p:cNvPr id="3" name="Slide Number Placeholder 2">
            <a:extLst>
              <a:ext uri="{FF2B5EF4-FFF2-40B4-BE49-F238E27FC236}">
                <a16:creationId xmlns:a16="http://schemas.microsoft.com/office/drawing/2014/main" id="{E8634719-97DE-434B-AD93-178C1C617AB0}"/>
              </a:ext>
            </a:extLst>
          </p:cNvPr>
          <p:cNvSpPr>
            <a:spLocks noGrp="1"/>
          </p:cNvSpPr>
          <p:nvPr>
            <p:ph type="sldNum" sz="quarter" idx="12"/>
          </p:nvPr>
        </p:nvSpPr>
        <p:spPr/>
        <p:txBody>
          <a:bodyPr/>
          <a:lstStyle/>
          <a:p>
            <a:fld id="{4FAB73BC-B049-4115-A692-8D63A059BFB8}" type="slidenum">
              <a:rPr lang="en-US" smtClean="0"/>
              <a:t>25</a:t>
            </a:fld>
            <a:endParaRPr lang="en-US"/>
          </a:p>
        </p:txBody>
      </p:sp>
      <p:sp>
        <p:nvSpPr>
          <p:cNvPr id="5" name="TextBox 4">
            <a:extLst>
              <a:ext uri="{FF2B5EF4-FFF2-40B4-BE49-F238E27FC236}">
                <a16:creationId xmlns:a16="http://schemas.microsoft.com/office/drawing/2014/main" id="{549C97C2-5DEA-6C4D-B82C-3F1E49EE1C65}"/>
              </a:ext>
            </a:extLst>
          </p:cNvPr>
          <p:cNvSpPr txBox="1"/>
          <p:nvPr/>
        </p:nvSpPr>
        <p:spPr>
          <a:xfrm>
            <a:off x="300229" y="428416"/>
            <a:ext cx="8673481" cy="769441"/>
          </a:xfrm>
          <a:prstGeom prst="rect">
            <a:avLst/>
          </a:prstGeom>
          <a:noFill/>
        </p:spPr>
        <p:txBody>
          <a:bodyPr wrap="square" rtlCol="0">
            <a:spAutoFit/>
          </a:bodyPr>
          <a:lstStyle/>
          <a:p>
            <a:r>
              <a:rPr lang="en-US" sz="4400" b="1">
                <a:solidFill>
                  <a:schemeClr val="tx1">
                    <a:lumMod val="85000"/>
                    <a:lumOff val="15000"/>
                  </a:schemeClr>
                </a:solidFill>
              </a:rPr>
              <a:t>We don’t want to lose Asia &amp; Europe </a:t>
            </a:r>
          </a:p>
        </p:txBody>
      </p:sp>
      <p:cxnSp>
        <p:nvCxnSpPr>
          <p:cNvPr id="8" name="Straight Connector 7">
            <a:extLst>
              <a:ext uri="{FF2B5EF4-FFF2-40B4-BE49-F238E27FC236}">
                <a16:creationId xmlns:a16="http://schemas.microsoft.com/office/drawing/2014/main" id="{623D51D0-656A-5F4A-A65F-3CFCF62EE3A9}"/>
              </a:ext>
            </a:extLst>
          </p:cNvPr>
          <p:cNvCxnSpPr/>
          <p:nvPr/>
        </p:nvCxnSpPr>
        <p:spPr>
          <a:xfrm>
            <a:off x="0" y="1333500"/>
            <a:ext cx="9048750"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DF395742-D21F-3641-90D5-141C4839BB56}"/>
              </a:ext>
            </a:extLst>
          </p:cNvPr>
          <p:cNvPicPr>
            <a:picLocks noChangeAspect="1"/>
          </p:cNvPicPr>
          <p:nvPr/>
        </p:nvPicPr>
        <p:blipFill>
          <a:blip r:embed="rId3"/>
          <a:stretch>
            <a:fillRect/>
          </a:stretch>
        </p:blipFill>
        <p:spPr>
          <a:xfrm>
            <a:off x="3537527" y="1894830"/>
            <a:ext cx="5511223" cy="4575874"/>
          </a:xfrm>
          <a:prstGeom prst="rect">
            <a:avLst/>
          </a:prstGeom>
        </p:spPr>
      </p:pic>
    </p:spTree>
    <p:extLst>
      <p:ext uri="{BB962C8B-B14F-4D97-AF65-F5344CB8AC3E}">
        <p14:creationId xmlns:p14="http://schemas.microsoft.com/office/powerpoint/2010/main" val="399389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4544660" y="-252184"/>
            <a:ext cx="8097012" cy="1499616"/>
          </a:xfrm>
        </p:spPr>
        <p:txBody>
          <a:bodyPr/>
          <a:lstStyle/>
          <a:p>
            <a:r>
              <a:rPr lang="en-US"/>
              <a:t>Benefits</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26</a:t>
            </a:fld>
            <a:endParaRPr lang="en-US"/>
          </a:p>
        </p:txBody>
      </p:sp>
      <p:sp>
        <p:nvSpPr>
          <p:cNvPr id="15" name="TextBox 14">
            <a:extLst>
              <a:ext uri="{FF2B5EF4-FFF2-40B4-BE49-F238E27FC236}">
                <a16:creationId xmlns:a16="http://schemas.microsoft.com/office/drawing/2014/main" id="{0038244B-3409-7D49-8BCA-129B8FB74828}"/>
              </a:ext>
            </a:extLst>
          </p:cNvPr>
          <p:cNvSpPr txBox="1"/>
          <p:nvPr/>
        </p:nvSpPr>
        <p:spPr>
          <a:xfrm>
            <a:off x="2170040" y="1682382"/>
            <a:ext cx="8673481" cy="1446550"/>
          </a:xfrm>
          <a:prstGeom prst="rect">
            <a:avLst/>
          </a:prstGeom>
          <a:noFill/>
        </p:spPr>
        <p:txBody>
          <a:bodyPr wrap="square" rtlCol="0">
            <a:spAutoFit/>
          </a:bodyPr>
          <a:lstStyle/>
          <a:p>
            <a:r>
              <a:rPr lang="en-US" sz="4400" b="1">
                <a:solidFill>
                  <a:schemeClr val="tx1">
                    <a:lumMod val="85000"/>
                    <a:lumOff val="15000"/>
                  </a:schemeClr>
                </a:solidFill>
              </a:rPr>
              <a:t>Optimize the inquires form </a:t>
            </a:r>
          </a:p>
          <a:p>
            <a:r>
              <a:rPr lang="en-US" sz="4400" b="1">
                <a:solidFill>
                  <a:schemeClr val="tx1">
                    <a:lumMod val="85000"/>
                    <a:lumOff val="15000"/>
                  </a:schemeClr>
                </a:solidFill>
              </a:rPr>
              <a:t>		</a:t>
            </a:r>
            <a:r>
              <a:rPr lang="en-US" sz="3600">
                <a:solidFill>
                  <a:schemeClr val="tx1">
                    <a:lumMod val="85000"/>
                    <a:lumOff val="15000"/>
                  </a:schemeClr>
                </a:solidFill>
              </a:rPr>
              <a:t>	</a:t>
            </a:r>
          </a:p>
        </p:txBody>
      </p:sp>
      <p:sp>
        <p:nvSpPr>
          <p:cNvPr id="19" name="Rectangle 18">
            <a:extLst>
              <a:ext uri="{FF2B5EF4-FFF2-40B4-BE49-F238E27FC236}">
                <a16:creationId xmlns:a16="http://schemas.microsoft.com/office/drawing/2014/main" id="{F24F41D7-A056-E84A-9DB7-FAFFC0D50057}"/>
              </a:ext>
            </a:extLst>
          </p:cNvPr>
          <p:cNvSpPr/>
          <p:nvPr/>
        </p:nvSpPr>
        <p:spPr>
          <a:xfrm>
            <a:off x="3579405" y="2504802"/>
            <a:ext cx="547878" cy="5905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20" name="Rectangle 19">
            <a:extLst>
              <a:ext uri="{FF2B5EF4-FFF2-40B4-BE49-F238E27FC236}">
                <a16:creationId xmlns:a16="http://schemas.microsoft.com/office/drawing/2014/main" id="{B56CFBE6-8C37-BB49-A7D9-644E29D76838}"/>
              </a:ext>
            </a:extLst>
          </p:cNvPr>
          <p:cNvSpPr/>
          <p:nvPr/>
        </p:nvSpPr>
        <p:spPr>
          <a:xfrm>
            <a:off x="3579405" y="3326457"/>
            <a:ext cx="547878" cy="5905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21" name="Rectangle 20">
            <a:extLst>
              <a:ext uri="{FF2B5EF4-FFF2-40B4-BE49-F238E27FC236}">
                <a16:creationId xmlns:a16="http://schemas.microsoft.com/office/drawing/2014/main" id="{9A670194-4F7D-1F43-9B1A-06A1030692AD}"/>
              </a:ext>
            </a:extLst>
          </p:cNvPr>
          <p:cNvSpPr/>
          <p:nvPr/>
        </p:nvSpPr>
        <p:spPr>
          <a:xfrm>
            <a:off x="3579405" y="4108864"/>
            <a:ext cx="547878" cy="5905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22" name="Rectangle 21">
            <a:extLst>
              <a:ext uri="{FF2B5EF4-FFF2-40B4-BE49-F238E27FC236}">
                <a16:creationId xmlns:a16="http://schemas.microsoft.com/office/drawing/2014/main" id="{7A99CB10-4E60-944D-91E3-FAD6F95DCF9F}"/>
              </a:ext>
            </a:extLst>
          </p:cNvPr>
          <p:cNvSpPr/>
          <p:nvPr/>
        </p:nvSpPr>
        <p:spPr>
          <a:xfrm>
            <a:off x="3579405" y="4948421"/>
            <a:ext cx="547878" cy="59055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 name="TextBox 2">
            <a:extLst>
              <a:ext uri="{FF2B5EF4-FFF2-40B4-BE49-F238E27FC236}">
                <a16:creationId xmlns:a16="http://schemas.microsoft.com/office/drawing/2014/main" id="{67D811B1-DC51-3F46-8715-2F0582270A2B}"/>
              </a:ext>
            </a:extLst>
          </p:cNvPr>
          <p:cNvSpPr txBox="1"/>
          <p:nvPr/>
        </p:nvSpPr>
        <p:spPr>
          <a:xfrm>
            <a:off x="4544464" y="2584390"/>
            <a:ext cx="4457700" cy="461665"/>
          </a:xfrm>
          <a:prstGeom prst="rect">
            <a:avLst/>
          </a:prstGeom>
          <a:noFill/>
        </p:spPr>
        <p:txBody>
          <a:bodyPr wrap="square" rtlCol="0">
            <a:spAutoFit/>
          </a:bodyPr>
          <a:lstStyle/>
          <a:p>
            <a:r>
              <a:rPr lang="en-US" sz="2400" b="1">
                <a:solidFill>
                  <a:schemeClr val="tx1">
                    <a:lumMod val="85000"/>
                    <a:lumOff val="15000"/>
                  </a:schemeClr>
                </a:solidFill>
              </a:rPr>
              <a:t>Date collection +</a:t>
            </a:r>
          </a:p>
        </p:txBody>
      </p:sp>
      <p:sp>
        <p:nvSpPr>
          <p:cNvPr id="4" name="TextBox 3">
            <a:extLst>
              <a:ext uri="{FF2B5EF4-FFF2-40B4-BE49-F238E27FC236}">
                <a16:creationId xmlns:a16="http://schemas.microsoft.com/office/drawing/2014/main" id="{4285CE2B-61DC-3046-9E3E-DC0D2BC10C78}"/>
              </a:ext>
            </a:extLst>
          </p:cNvPr>
          <p:cNvSpPr txBox="1"/>
          <p:nvPr/>
        </p:nvSpPr>
        <p:spPr>
          <a:xfrm>
            <a:off x="4430164" y="3429000"/>
            <a:ext cx="3924467" cy="461665"/>
          </a:xfrm>
          <a:prstGeom prst="rect">
            <a:avLst/>
          </a:prstGeom>
          <a:noFill/>
        </p:spPr>
        <p:txBody>
          <a:bodyPr wrap="square" rtlCol="0">
            <a:spAutoFit/>
          </a:bodyPr>
          <a:lstStyle/>
          <a:p>
            <a:r>
              <a:rPr lang="en-US" sz="2400" b="1">
                <a:solidFill>
                  <a:schemeClr val="tx1">
                    <a:lumMod val="85000"/>
                    <a:lumOff val="15000"/>
                  </a:schemeClr>
                </a:solidFill>
              </a:rPr>
              <a:t> Categorize product portfolio</a:t>
            </a:r>
          </a:p>
        </p:txBody>
      </p:sp>
      <p:sp>
        <p:nvSpPr>
          <p:cNvPr id="5" name="TextBox 4">
            <a:extLst>
              <a:ext uri="{FF2B5EF4-FFF2-40B4-BE49-F238E27FC236}">
                <a16:creationId xmlns:a16="http://schemas.microsoft.com/office/drawing/2014/main" id="{BCD78F9C-0C61-6F44-A746-63B2BA8A3A79}"/>
              </a:ext>
            </a:extLst>
          </p:cNvPr>
          <p:cNvSpPr txBox="1"/>
          <p:nvPr/>
        </p:nvSpPr>
        <p:spPr>
          <a:xfrm>
            <a:off x="4440266" y="4224069"/>
            <a:ext cx="4133850" cy="461665"/>
          </a:xfrm>
          <a:prstGeom prst="rect">
            <a:avLst/>
          </a:prstGeom>
          <a:noFill/>
        </p:spPr>
        <p:txBody>
          <a:bodyPr wrap="square" rtlCol="0">
            <a:spAutoFit/>
          </a:bodyPr>
          <a:lstStyle/>
          <a:p>
            <a:r>
              <a:rPr lang="en-US" sz="2400" b="1">
                <a:solidFill>
                  <a:schemeClr val="tx1">
                    <a:lumMod val="85000"/>
                    <a:lumOff val="15000"/>
                  </a:schemeClr>
                </a:solidFill>
              </a:rPr>
              <a:t> Useful for global markets </a:t>
            </a:r>
          </a:p>
        </p:txBody>
      </p:sp>
      <p:sp>
        <p:nvSpPr>
          <p:cNvPr id="6" name="TextBox 5">
            <a:extLst>
              <a:ext uri="{FF2B5EF4-FFF2-40B4-BE49-F238E27FC236}">
                <a16:creationId xmlns:a16="http://schemas.microsoft.com/office/drawing/2014/main" id="{B2610B29-433B-7C49-A2CD-D00D8B252402}"/>
              </a:ext>
            </a:extLst>
          </p:cNvPr>
          <p:cNvSpPr txBox="1"/>
          <p:nvPr/>
        </p:nvSpPr>
        <p:spPr>
          <a:xfrm>
            <a:off x="4502219" y="5015600"/>
            <a:ext cx="4199290" cy="830997"/>
          </a:xfrm>
          <a:prstGeom prst="rect">
            <a:avLst/>
          </a:prstGeom>
          <a:noFill/>
        </p:spPr>
        <p:txBody>
          <a:bodyPr wrap="square" rtlCol="0">
            <a:spAutoFit/>
          </a:bodyPr>
          <a:lstStyle/>
          <a:p>
            <a:r>
              <a:rPr lang="en-US" sz="2400" b="1">
                <a:solidFill>
                  <a:schemeClr val="tx1">
                    <a:lumMod val="85000"/>
                    <a:lumOff val="15000"/>
                  </a:schemeClr>
                </a:solidFill>
              </a:rPr>
              <a:t>Understand customers’ needs</a:t>
            </a:r>
            <a:endParaRPr lang="en-US" sz="2400" b="1"/>
          </a:p>
          <a:p>
            <a:endParaRPr lang="en-US" sz="2400" b="1"/>
          </a:p>
        </p:txBody>
      </p:sp>
      <p:pic>
        <p:nvPicPr>
          <p:cNvPr id="26" name="Graphic 25" descr="Checkmark">
            <a:extLst>
              <a:ext uri="{FF2B5EF4-FFF2-40B4-BE49-F238E27FC236}">
                <a16:creationId xmlns:a16="http://schemas.microsoft.com/office/drawing/2014/main" id="{E7A09614-74B4-7049-BD6A-361F37841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405" y="3364954"/>
            <a:ext cx="590550" cy="590550"/>
          </a:xfrm>
          <a:prstGeom prst="rect">
            <a:avLst/>
          </a:prstGeom>
        </p:spPr>
      </p:pic>
      <p:pic>
        <p:nvPicPr>
          <p:cNvPr id="27" name="Graphic 26" descr="Checkmark">
            <a:extLst>
              <a:ext uri="{FF2B5EF4-FFF2-40B4-BE49-F238E27FC236}">
                <a16:creationId xmlns:a16="http://schemas.microsoft.com/office/drawing/2014/main" id="{27104B84-E9EE-3A4D-BA18-61C307983D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8069" y="2515881"/>
            <a:ext cx="590550" cy="590550"/>
          </a:xfrm>
          <a:prstGeom prst="rect">
            <a:avLst/>
          </a:prstGeom>
        </p:spPr>
      </p:pic>
      <p:pic>
        <p:nvPicPr>
          <p:cNvPr id="28" name="Graphic 27" descr="Checkmark">
            <a:extLst>
              <a:ext uri="{FF2B5EF4-FFF2-40B4-BE49-F238E27FC236}">
                <a16:creationId xmlns:a16="http://schemas.microsoft.com/office/drawing/2014/main" id="{9B80F241-39A4-DF4F-A825-03F4ABD33B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6935" y="4153029"/>
            <a:ext cx="590550" cy="590550"/>
          </a:xfrm>
          <a:prstGeom prst="rect">
            <a:avLst/>
          </a:prstGeom>
        </p:spPr>
      </p:pic>
      <p:pic>
        <p:nvPicPr>
          <p:cNvPr id="29" name="Graphic 28" descr="Checkmark">
            <a:extLst>
              <a:ext uri="{FF2B5EF4-FFF2-40B4-BE49-F238E27FC236}">
                <a16:creationId xmlns:a16="http://schemas.microsoft.com/office/drawing/2014/main" id="{8CF8B6E7-56C0-2643-BE56-8407870950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6935" y="4949455"/>
            <a:ext cx="590550" cy="590550"/>
          </a:xfrm>
          <a:prstGeom prst="rect">
            <a:avLst/>
          </a:prstGeom>
        </p:spPr>
      </p:pic>
    </p:spTree>
    <p:extLst>
      <p:ext uri="{BB962C8B-B14F-4D97-AF65-F5344CB8AC3E}">
        <p14:creationId xmlns:p14="http://schemas.microsoft.com/office/powerpoint/2010/main" val="227867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2000" fill="hold"/>
                                        <p:tgtEl>
                                          <p:spTgt spid="26"/>
                                        </p:tgtEl>
                                        <p:attrNameLst>
                                          <p:attrName>ppt_w</p:attrName>
                                        </p:attrNameLst>
                                      </p:cBhvr>
                                      <p:tavLst>
                                        <p:tav tm="0">
                                          <p:val>
                                            <p:fltVal val="0"/>
                                          </p:val>
                                        </p:tav>
                                        <p:tav tm="100000">
                                          <p:val>
                                            <p:strVal val="#ppt_w"/>
                                          </p:val>
                                        </p:tav>
                                      </p:tavLst>
                                    </p:anim>
                                    <p:anim calcmode="lin" valueType="num">
                                      <p:cBhvr>
                                        <p:cTn id="14" dur="2000" fill="hold"/>
                                        <p:tgtEl>
                                          <p:spTgt spid="26"/>
                                        </p:tgtEl>
                                        <p:attrNameLst>
                                          <p:attrName>ppt_h</p:attrName>
                                        </p:attrNameLst>
                                      </p:cBhvr>
                                      <p:tavLst>
                                        <p:tav tm="0">
                                          <p:val>
                                            <p:fltVal val="0"/>
                                          </p:val>
                                        </p:tav>
                                        <p:tav tm="100000">
                                          <p:val>
                                            <p:strVal val="#ppt_h"/>
                                          </p:val>
                                        </p:tav>
                                      </p:tavLst>
                                    </p:anim>
                                    <p:animEffect transition="in" filter="fade">
                                      <p:cBhvr>
                                        <p:cTn id="15" dur="2000"/>
                                        <p:tgtEl>
                                          <p:spTgt spid="26"/>
                                        </p:tgtEl>
                                      </p:cBhvr>
                                    </p:animEffect>
                                  </p:childTnLst>
                                </p:cTn>
                              </p:par>
                            </p:childTnLst>
                          </p:cTn>
                        </p:par>
                        <p:par>
                          <p:cTn id="16" fill="hold">
                            <p:stCondLst>
                              <p:cond delay="3000"/>
                            </p:stCondLst>
                            <p:childTnLst>
                              <p:par>
                                <p:cTn id="17" presetID="53" presetClass="entr" presetSubtype="16"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2000" fill="hold"/>
                                        <p:tgtEl>
                                          <p:spTgt spid="28"/>
                                        </p:tgtEl>
                                        <p:attrNameLst>
                                          <p:attrName>ppt_w</p:attrName>
                                        </p:attrNameLst>
                                      </p:cBhvr>
                                      <p:tavLst>
                                        <p:tav tm="0">
                                          <p:val>
                                            <p:fltVal val="0"/>
                                          </p:val>
                                        </p:tav>
                                        <p:tav tm="100000">
                                          <p:val>
                                            <p:strVal val="#ppt_w"/>
                                          </p:val>
                                        </p:tav>
                                      </p:tavLst>
                                    </p:anim>
                                    <p:anim calcmode="lin" valueType="num">
                                      <p:cBhvr>
                                        <p:cTn id="20" dur="2000" fill="hold"/>
                                        <p:tgtEl>
                                          <p:spTgt spid="28"/>
                                        </p:tgtEl>
                                        <p:attrNameLst>
                                          <p:attrName>ppt_h</p:attrName>
                                        </p:attrNameLst>
                                      </p:cBhvr>
                                      <p:tavLst>
                                        <p:tav tm="0">
                                          <p:val>
                                            <p:fltVal val="0"/>
                                          </p:val>
                                        </p:tav>
                                        <p:tav tm="100000">
                                          <p:val>
                                            <p:strVal val="#ppt_h"/>
                                          </p:val>
                                        </p:tav>
                                      </p:tavLst>
                                    </p:anim>
                                    <p:animEffect transition="in" filter="fade">
                                      <p:cBhvr>
                                        <p:cTn id="21" dur="2000"/>
                                        <p:tgtEl>
                                          <p:spTgt spid="28"/>
                                        </p:tgtEl>
                                      </p:cBhvr>
                                    </p:animEffect>
                                  </p:childTnLst>
                                </p:cTn>
                              </p:par>
                            </p:childTnLst>
                          </p:cTn>
                        </p:par>
                        <p:par>
                          <p:cTn id="22" fill="hold">
                            <p:stCondLst>
                              <p:cond delay="50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2000" fill="hold"/>
                                        <p:tgtEl>
                                          <p:spTgt spid="29"/>
                                        </p:tgtEl>
                                        <p:attrNameLst>
                                          <p:attrName>ppt_w</p:attrName>
                                        </p:attrNameLst>
                                      </p:cBhvr>
                                      <p:tavLst>
                                        <p:tav tm="0">
                                          <p:val>
                                            <p:fltVal val="0"/>
                                          </p:val>
                                        </p:tav>
                                        <p:tav tm="100000">
                                          <p:val>
                                            <p:strVal val="#ppt_w"/>
                                          </p:val>
                                        </p:tav>
                                      </p:tavLst>
                                    </p:anim>
                                    <p:anim calcmode="lin" valueType="num">
                                      <p:cBhvr>
                                        <p:cTn id="26" dur="2000" fill="hold"/>
                                        <p:tgtEl>
                                          <p:spTgt spid="29"/>
                                        </p:tgtEl>
                                        <p:attrNameLst>
                                          <p:attrName>ppt_h</p:attrName>
                                        </p:attrNameLst>
                                      </p:cBhvr>
                                      <p:tavLst>
                                        <p:tav tm="0">
                                          <p:val>
                                            <p:fltVal val="0"/>
                                          </p:val>
                                        </p:tav>
                                        <p:tav tm="100000">
                                          <p:val>
                                            <p:strVal val="#ppt_h"/>
                                          </p:val>
                                        </p:tav>
                                      </p:tavLst>
                                    </p:anim>
                                    <p:animEffect transition="in" filter="fade">
                                      <p:cBhvr>
                                        <p:cTn id="2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27</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Business</a:t>
            </a:r>
            <a:r>
              <a:rPr lang="en-US"/>
              <a:t> </a:t>
            </a:r>
            <a:r>
              <a:rPr lang="en-US">
                <a:solidFill>
                  <a:schemeClr val="bg1">
                    <a:lumMod val="85000"/>
                  </a:schemeClr>
                </a:solidFill>
              </a:rPr>
              <a:t>Problem</a:t>
            </a:r>
          </a:p>
          <a:p>
            <a:endParaRPr lang="en-US"/>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Data</a:t>
            </a:r>
            <a:r>
              <a:rPr lang="en-US"/>
              <a:t> </a:t>
            </a:r>
            <a:r>
              <a:rPr lang="en-US">
                <a:solidFill>
                  <a:schemeClr val="bg1">
                    <a:lumMod val="85000"/>
                  </a:schemeClr>
                </a:solidFill>
              </a:rPr>
              <a:t>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85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85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bg1">
                    <a:lumMod val="85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116794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E469-CA81-3440-9C20-3A90D464321E}"/>
              </a:ext>
            </a:extLst>
          </p:cNvPr>
          <p:cNvSpPr>
            <a:spLocks noGrp="1"/>
          </p:cNvSpPr>
          <p:nvPr>
            <p:ph type="title"/>
          </p:nvPr>
        </p:nvSpPr>
        <p:spPr>
          <a:xfrm>
            <a:off x="1942382" y="-150460"/>
            <a:ext cx="8097012" cy="1499616"/>
          </a:xfrm>
        </p:spPr>
        <p:txBody>
          <a:bodyPr>
            <a:normAutofit/>
          </a:bodyPr>
          <a:lstStyle/>
          <a:p>
            <a:pPr algn="ctr"/>
            <a:r>
              <a:rPr lang="en-US"/>
              <a:t>Build A model</a:t>
            </a:r>
          </a:p>
        </p:txBody>
      </p:sp>
      <p:sp>
        <p:nvSpPr>
          <p:cNvPr id="7" name="Date Placeholder 6">
            <a:extLst>
              <a:ext uri="{FF2B5EF4-FFF2-40B4-BE49-F238E27FC236}">
                <a16:creationId xmlns:a16="http://schemas.microsoft.com/office/drawing/2014/main" id="{8262AD7D-20F0-804B-93E2-1DDDAB67A154}"/>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3C21D81A-8644-9144-95DD-7BA7E9BC7AE5}"/>
              </a:ext>
            </a:extLst>
          </p:cNvPr>
          <p:cNvSpPr>
            <a:spLocks noGrp="1"/>
          </p:cNvSpPr>
          <p:nvPr>
            <p:ph type="sldNum" sz="quarter" idx="12"/>
          </p:nvPr>
        </p:nvSpPr>
        <p:spPr/>
        <p:txBody>
          <a:bodyPr/>
          <a:lstStyle/>
          <a:p>
            <a:fld id="{4FAB73BC-B049-4115-A692-8D63A059BFB8}" type="slidenum">
              <a:rPr lang="en-US" smtClean="0"/>
              <a:pPr/>
              <a:t>28</a:t>
            </a:fld>
            <a:endParaRPr lang="en-US"/>
          </a:p>
        </p:txBody>
      </p:sp>
      <p:pic>
        <p:nvPicPr>
          <p:cNvPr id="12" name="Picture 11">
            <a:extLst>
              <a:ext uri="{FF2B5EF4-FFF2-40B4-BE49-F238E27FC236}">
                <a16:creationId xmlns:a16="http://schemas.microsoft.com/office/drawing/2014/main" id="{51D4383E-75F0-8245-A3A5-CEBEC85C1963}"/>
              </a:ext>
            </a:extLst>
          </p:cNvPr>
          <p:cNvPicPr>
            <a:picLocks noChangeAspect="1"/>
          </p:cNvPicPr>
          <p:nvPr/>
        </p:nvPicPr>
        <p:blipFill>
          <a:blip r:embed="rId3"/>
          <a:stretch>
            <a:fillRect/>
          </a:stretch>
        </p:blipFill>
        <p:spPr>
          <a:xfrm>
            <a:off x="747301" y="3824928"/>
            <a:ext cx="3665797" cy="3004752"/>
          </a:xfrm>
          <a:prstGeom prst="rect">
            <a:avLst/>
          </a:prstGeom>
        </p:spPr>
      </p:pic>
      <p:sp>
        <p:nvSpPr>
          <p:cNvPr id="14" name="Title 1">
            <a:extLst>
              <a:ext uri="{FF2B5EF4-FFF2-40B4-BE49-F238E27FC236}">
                <a16:creationId xmlns:a16="http://schemas.microsoft.com/office/drawing/2014/main" id="{730662E9-AA04-C649-9652-15398C3D29F6}"/>
              </a:ext>
            </a:extLst>
          </p:cNvPr>
          <p:cNvSpPr txBox="1">
            <a:spLocks/>
          </p:cNvSpPr>
          <p:nvPr/>
        </p:nvSpPr>
        <p:spPr>
          <a:xfrm>
            <a:off x="4137640" y="3429000"/>
            <a:ext cx="8359160"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r>
              <a:rPr lang="en-US" sz="2400">
                <a:solidFill>
                  <a:srgbClr val="00B050"/>
                </a:solidFill>
              </a:rPr>
              <a:t>Revenue=-2,585,439 –Page/Visits * 606,510 +  Bounce rate *2,548,141</a:t>
            </a:r>
          </a:p>
        </p:txBody>
      </p:sp>
      <p:pic>
        <p:nvPicPr>
          <p:cNvPr id="17" name="Picture 16">
            <a:extLst>
              <a:ext uri="{FF2B5EF4-FFF2-40B4-BE49-F238E27FC236}">
                <a16:creationId xmlns:a16="http://schemas.microsoft.com/office/drawing/2014/main" id="{9AEF3CD5-51AA-454F-851C-FD5F60886245}"/>
              </a:ext>
            </a:extLst>
          </p:cNvPr>
          <p:cNvPicPr>
            <a:picLocks noChangeAspect="1"/>
          </p:cNvPicPr>
          <p:nvPr/>
        </p:nvPicPr>
        <p:blipFill>
          <a:blip r:embed="rId4"/>
          <a:stretch>
            <a:fillRect/>
          </a:stretch>
        </p:blipFill>
        <p:spPr>
          <a:xfrm>
            <a:off x="657534" y="962326"/>
            <a:ext cx="3755564" cy="3034052"/>
          </a:xfrm>
          <a:prstGeom prst="rect">
            <a:avLst/>
          </a:prstGeom>
        </p:spPr>
      </p:pic>
      <p:sp>
        <p:nvSpPr>
          <p:cNvPr id="19" name="Title 1">
            <a:extLst>
              <a:ext uri="{FF2B5EF4-FFF2-40B4-BE49-F238E27FC236}">
                <a16:creationId xmlns:a16="http://schemas.microsoft.com/office/drawing/2014/main" id="{F3F23F51-5144-1143-9BB2-FDB6C3390A88}"/>
              </a:ext>
            </a:extLst>
          </p:cNvPr>
          <p:cNvSpPr txBox="1">
            <a:spLocks/>
          </p:cNvSpPr>
          <p:nvPr/>
        </p:nvSpPr>
        <p:spPr>
          <a:xfrm>
            <a:off x="4413098" y="1690898"/>
            <a:ext cx="8359160" cy="2079844"/>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sz="3600">
                <a:solidFill>
                  <a:schemeClr val="tx1">
                    <a:lumMod val="75000"/>
                    <a:lumOff val="25000"/>
                  </a:schemeClr>
                </a:solidFill>
              </a:rPr>
              <a:t>Revenue (Y)</a:t>
            </a:r>
          </a:p>
          <a:p>
            <a:r>
              <a:rPr lang="en-US" sz="3600">
                <a:solidFill>
                  <a:schemeClr val="tx1">
                    <a:lumMod val="75000"/>
                    <a:lumOff val="25000"/>
                  </a:schemeClr>
                </a:solidFill>
              </a:rPr>
              <a:t>Page/Visits (X1)</a:t>
            </a:r>
          </a:p>
          <a:p>
            <a:r>
              <a:rPr lang="en-US" sz="3600">
                <a:solidFill>
                  <a:schemeClr val="tx1">
                    <a:lumMod val="75000"/>
                    <a:lumOff val="25000"/>
                  </a:schemeClr>
                </a:solidFill>
              </a:rPr>
              <a:t>Bounce rate (X2)</a:t>
            </a:r>
          </a:p>
        </p:txBody>
      </p:sp>
      <p:sp>
        <p:nvSpPr>
          <p:cNvPr id="20" name="Title 1">
            <a:extLst>
              <a:ext uri="{FF2B5EF4-FFF2-40B4-BE49-F238E27FC236}">
                <a16:creationId xmlns:a16="http://schemas.microsoft.com/office/drawing/2014/main" id="{B3237EFB-8F2B-8145-BF4E-DCAD8B07A12E}"/>
              </a:ext>
            </a:extLst>
          </p:cNvPr>
          <p:cNvSpPr txBox="1">
            <a:spLocks/>
          </p:cNvSpPr>
          <p:nvPr/>
        </p:nvSpPr>
        <p:spPr>
          <a:xfrm>
            <a:off x="4413098" y="578112"/>
            <a:ext cx="8359160" cy="2079844"/>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sz="3600">
                <a:solidFill>
                  <a:schemeClr val="tx1">
                    <a:lumMod val="75000"/>
                    <a:lumOff val="25000"/>
                  </a:schemeClr>
                </a:solidFill>
              </a:rPr>
              <a:t>Variables for the model</a:t>
            </a:r>
          </a:p>
        </p:txBody>
      </p:sp>
    </p:spTree>
    <p:extLst>
      <p:ext uri="{BB962C8B-B14F-4D97-AF65-F5344CB8AC3E}">
        <p14:creationId xmlns:p14="http://schemas.microsoft.com/office/powerpoint/2010/main" val="3453694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96AB8-C3DD-404A-A221-1FB7AB64DD47}"/>
              </a:ext>
            </a:extLst>
          </p:cNvPr>
          <p:cNvSpPr>
            <a:spLocks noGrp="1"/>
          </p:cNvSpPr>
          <p:nvPr>
            <p:ph type="dt" sz="half" idx="10"/>
          </p:nvPr>
        </p:nvSpPr>
        <p:spPr/>
        <p:txBody>
          <a:bodyPr/>
          <a:lstStyle/>
          <a:p>
            <a:r>
              <a:rPr lang="en-US"/>
              <a:t>12/02/2019</a:t>
            </a:r>
          </a:p>
        </p:txBody>
      </p:sp>
      <p:sp>
        <p:nvSpPr>
          <p:cNvPr id="3" name="Slide Number Placeholder 2">
            <a:extLst>
              <a:ext uri="{FF2B5EF4-FFF2-40B4-BE49-F238E27FC236}">
                <a16:creationId xmlns:a16="http://schemas.microsoft.com/office/drawing/2014/main" id="{A22BB23C-F6F4-D044-8F56-F47E2B3605E0}"/>
              </a:ext>
            </a:extLst>
          </p:cNvPr>
          <p:cNvSpPr>
            <a:spLocks noGrp="1"/>
          </p:cNvSpPr>
          <p:nvPr>
            <p:ph type="sldNum" sz="quarter" idx="12"/>
          </p:nvPr>
        </p:nvSpPr>
        <p:spPr/>
        <p:txBody>
          <a:bodyPr/>
          <a:lstStyle/>
          <a:p>
            <a:fld id="{4FAB73BC-B049-4115-A692-8D63A059BFB8}" type="slidenum">
              <a:rPr lang="en-US" smtClean="0"/>
              <a:t>29</a:t>
            </a:fld>
            <a:endParaRPr lang="en-US"/>
          </a:p>
        </p:txBody>
      </p:sp>
      <p:sp>
        <p:nvSpPr>
          <p:cNvPr id="4" name="Title 1">
            <a:extLst>
              <a:ext uri="{FF2B5EF4-FFF2-40B4-BE49-F238E27FC236}">
                <a16:creationId xmlns:a16="http://schemas.microsoft.com/office/drawing/2014/main" id="{0AD6D136-F41E-C840-888D-A50CF126D34D}"/>
              </a:ext>
            </a:extLst>
          </p:cNvPr>
          <p:cNvSpPr txBox="1">
            <a:spLocks/>
          </p:cNvSpPr>
          <p:nvPr/>
        </p:nvSpPr>
        <p:spPr>
          <a:xfrm>
            <a:off x="2018582" y="3164240"/>
            <a:ext cx="8097012" cy="1499616"/>
          </a:xfrm>
          <a:prstGeom prst="rect">
            <a:avLst/>
          </a:prstGeom>
        </p:spPr>
        <p:txBody>
          <a:bodyP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r>
              <a:rPr lang="en-US"/>
              <a:t>Thank you!</a:t>
            </a:r>
          </a:p>
        </p:txBody>
      </p:sp>
    </p:spTree>
    <p:extLst>
      <p:ext uri="{BB962C8B-B14F-4D97-AF65-F5344CB8AC3E}">
        <p14:creationId xmlns:p14="http://schemas.microsoft.com/office/powerpoint/2010/main" val="3433474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3</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p>
            <a:r>
              <a:rPr lang="en-US" sz="2800">
                <a:solidFill>
                  <a:schemeClr val="tx1">
                    <a:lumMod val="50000"/>
                    <a:lumOff val="50000"/>
                  </a:schemeClr>
                </a:solidFill>
              </a:rPr>
              <a:t>Business Problem</a:t>
            </a:r>
          </a:p>
          <a:p>
            <a:endParaRPr lang="en-US" sz="2800">
              <a:solidFill>
                <a:schemeClr val="tx1">
                  <a:lumMod val="50000"/>
                  <a:lumOff val="50000"/>
                </a:schemeClr>
              </a:solidFill>
            </a:endParaRPr>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nchor="t">
            <a:spAutoFit/>
          </a:bodyPr>
          <a:lstStyle/>
          <a:p>
            <a:r>
              <a:rPr lang="en-US" sz="2800">
                <a:solidFill>
                  <a:schemeClr val="bg1">
                    <a:lumMod val="85000"/>
                  </a:schemeClr>
                </a:solidFill>
              </a:rPr>
              <a:t>Data 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85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85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bg1">
                    <a:lumMod val="85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nchor="t">
            <a:spAutoFit/>
          </a:bodyPr>
          <a:lstStyle/>
          <a:p>
            <a:r>
              <a:rPr lang="en-US" sz="2800">
                <a:solidFill>
                  <a:schemeClr val="bg1">
                    <a:lumMod val="85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10927152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53A3-9C5B-1441-85FA-C9792C6E8954}"/>
              </a:ext>
            </a:extLst>
          </p:cNvPr>
          <p:cNvSpPr>
            <a:spLocks noGrp="1"/>
          </p:cNvSpPr>
          <p:nvPr>
            <p:ph type="title"/>
          </p:nvPr>
        </p:nvSpPr>
        <p:spPr/>
        <p:txBody>
          <a:bodyPr/>
          <a:lstStyle/>
          <a:p>
            <a:r>
              <a:rPr lang="en-US"/>
              <a:t>Appendix-Distribution </a:t>
            </a:r>
          </a:p>
        </p:txBody>
      </p:sp>
      <p:sp>
        <p:nvSpPr>
          <p:cNvPr id="4" name="Date Placeholder 3">
            <a:extLst>
              <a:ext uri="{FF2B5EF4-FFF2-40B4-BE49-F238E27FC236}">
                <a16:creationId xmlns:a16="http://schemas.microsoft.com/office/drawing/2014/main" id="{C5863911-290A-6A45-9D94-BD116645336C}"/>
              </a:ext>
            </a:extLst>
          </p:cNvPr>
          <p:cNvSpPr>
            <a:spLocks noGrp="1"/>
          </p:cNvSpPr>
          <p:nvPr>
            <p:ph type="dt" sz="half" idx="10"/>
          </p:nvPr>
        </p:nvSpPr>
        <p:spPr/>
        <p:txBody>
          <a:bodyPr/>
          <a:lstStyle/>
          <a:p>
            <a:r>
              <a:rPr lang="en-US"/>
              <a:t>12/02/2019</a:t>
            </a:r>
          </a:p>
        </p:txBody>
      </p:sp>
      <p:sp>
        <p:nvSpPr>
          <p:cNvPr id="5" name="Slide Number Placeholder 4">
            <a:extLst>
              <a:ext uri="{FF2B5EF4-FFF2-40B4-BE49-F238E27FC236}">
                <a16:creationId xmlns:a16="http://schemas.microsoft.com/office/drawing/2014/main" id="{F96249A0-058B-D443-979D-3E5A92073D57}"/>
              </a:ext>
            </a:extLst>
          </p:cNvPr>
          <p:cNvSpPr>
            <a:spLocks noGrp="1"/>
          </p:cNvSpPr>
          <p:nvPr>
            <p:ph type="sldNum" sz="quarter" idx="12"/>
          </p:nvPr>
        </p:nvSpPr>
        <p:spPr/>
        <p:txBody>
          <a:bodyPr/>
          <a:lstStyle/>
          <a:p>
            <a:fld id="{4FAB73BC-B049-4115-A692-8D63A059BFB8}" type="slidenum">
              <a:rPr lang="en-US" smtClean="0"/>
              <a:pPr/>
              <a:t>30</a:t>
            </a:fld>
            <a:endParaRPr lang="en-US"/>
          </a:p>
        </p:txBody>
      </p:sp>
      <p:pic>
        <p:nvPicPr>
          <p:cNvPr id="15" name="Content Placeholder 14">
            <a:extLst>
              <a:ext uri="{FF2B5EF4-FFF2-40B4-BE49-F238E27FC236}">
                <a16:creationId xmlns:a16="http://schemas.microsoft.com/office/drawing/2014/main" id="{A93D6DA2-B161-7A45-AC81-FAD2C4E9F19A}"/>
              </a:ext>
            </a:extLst>
          </p:cNvPr>
          <p:cNvPicPr>
            <a:picLocks noGrp="1" noChangeAspect="1"/>
          </p:cNvPicPr>
          <p:nvPr>
            <p:ph idx="1"/>
          </p:nvPr>
        </p:nvPicPr>
        <p:blipFill>
          <a:blip r:embed="rId2"/>
          <a:stretch>
            <a:fillRect/>
          </a:stretch>
        </p:blipFill>
        <p:spPr>
          <a:xfrm>
            <a:off x="629382" y="2266536"/>
            <a:ext cx="10933236" cy="2324927"/>
          </a:xfrm>
        </p:spPr>
      </p:pic>
    </p:spTree>
    <p:extLst>
      <p:ext uri="{BB962C8B-B14F-4D97-AF65-F5344CB8AC3E}">
        <p14:creationId xmlns:p14="http://schemas.microsoft.com/office/powerpoint/2010/main" val="3493759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53A3-9C5B-1441-85FA-C9792C6E8954}"/>
              </a:ext>
            </a:extLst>
          </p:cNvPr>
          <p:cNvSpPr>
            <a:spLocks noGrp="1"/>
          </p:cNvSpPr>
          <p:nvPr>
            <p:ph type="title"/>
          </p:nvPr>
        </p:nvSpPr>
        <p:spPr/>
        <p:txBody>
          <a:bodyPr/>
          <a:lstStyle/>
          <a:p>
            <a:r>
              <a:rPr lang="en-US"/>
              <a:t>Appendix-Model Index </a:t>
            </a:r>
          </a:p>
        </p:txBody>
      </p:sp>
      <p:sp>
        <p:nvSpPr>
          <p:cNvPr id="4" name="Date Placeholder 3">
            <a:extLst>
              <a:ext uri="{FF2B5EF4-FFF2-40B4-BE49-F238E27FC236}">
                <a16:creationId xmlns:a16="http://schemas.microsoft.com/office/drawing/2014/main" id="{C5863911-290A-6A45-9D94-BD116645336C}"/>
              </a:ext>
            </a:extLst>
          </p:cNvPr>
          <p:cNvSpPr>
            <a:spLocks noGrp="1"/>
          </p:cNvSpPr>
          <p:nvPr>
            <p:ph type="dt" sz="half" idx="10"/>
          </p:nvPr>
        </p:nvSpPr>
        <p:spPr/>
        <p:txBody>
          <a:bodyPr/>
          <a:lstStyle/>
          <a:p>
            <a:r>
              <a:rPr lang="en-US"/>
              <a:t>12/02/2019</a:t>
            </a:r>
          </a:p>
        </p:txBody>
      </p:sp>
      <p:sp>
        <p:nvSpPr>
          <p:cNvPr id="5" name="Slide Number Placeholder 4">
            <a:extLst>
              <a:ext uri="{FF2B5EF4-FFF2-40B4-BE49-F238E27FC236}">
                <a16:creationId xmlns:a16="http://schemas.microsoft.com/office/drawing/2014/main" id="{F96249A0-058B-D443-979D-3E5A92073D57}"/>
              </a:ext>
            </a:extLst>
          </p:cNvPr>
          <p:cNvSpPr>
            <a:spLocks noGrp="1"/>
          </p:cNvSpPr>
          <p:nvPr>
            <p:ph type="sldNum" sz="quarter" idx="12"/>
          </p:nvPr>
        </p:nvSpPr>
        <p:spPr/>
        <p:txBody>
          <a:bodyPr/>
          <a:lstStyle/>
          <a:p>
            <a:fld id="{4FAB73BC-B049-4115-A692-8D63A059BFB8}" type="slidenum">
              <a:rPr lang="en-US" smtClean="0"/>
              <a:pPr/>
              <a:t>31</a:t>
            </a:fld>
            <a:endParaRPr lang="en-US"/>
          </a:p>
        </p:txBody>
      </p:sp>
      <p:pic>
        <p:nvPicPr>
          <p:cNvPr id="3" name="Picture 2">
            <a:extLst>
              <a:ext uri="{FF2B5EF4-FFF2-40B4-BE49-F238E27FC236}">
                <a16:creationId xmlns:a16="http://schemas.microsoft.com/office/drawing/2014/main" id="{80546A8F-3179-AB45-9524-CFC402DA83EE}"/>
              </a:ext>
            </a:extLst>
          </p:cNvPr>
          <p:cNvPicPr>
            <a:picLocks noChangeAspect="1"/>
          </p:cNvPicPr>
          <p:nvPr/>
        </p:nvPicPr>
        <p:blipFill>
          <a:blip r:embed="rId2"/>
          <a:stretch>
            <a:fillRect/>
          </a:stretch>
        </p:blipFill>
        <p:spPr>
          <a:xfrm>
            <a:off x="6421966" y="4527763"/>
            <a:ext cx="3963077" cy="2217261"/>
          </a:xfrm>
          <a:prstGeom prst="rect">
            <a:avLst/>
          </a:prstGeom>
        </p:spPr>
      </p:pic>
      <p:pic>
        <p:nvPicPr>
          <p:cNvPr id="8" name="Picture 7">
            <a:extLst>
              <a:ext uri="{FF2B5EF4-FFF2-40B4-BE49-F238E27FC236}">
                <a16:creationId xmlns:a16="http://schemas.microsoft.com/office/drawing/2014/main" id="{55FA6E2B-E33B-0B4F-83F9-FA0D8A1D9153}"/>
              </a:ext>
            </a:extLst>
          </p:cNvPr>
          <p:cNvPicPr>
            <a:picLocks noChangeAspect="1"/>
          </p:cNvPicPr>
          <p:nvPr/>
        </p:nvPicPr>
        <p:blipFill>
          <a:blip r:embed="rId3"/>
          <a:stretch>
            <a:fillRect/>
          </a:stretch>
        </p:blipFill>
        <p:spPr>
          <a:xfrm>
            <a:off x="940510" y="4527761"/>
            <a:ext cx="4005148" cy="2217261"/>
          </a:xfrm>
          <a:prstGeom prst="rect">
            <a:avLst/>
          </a:prstGeom>
        </p:spPr>
      </p:pic>
      <p:sp>
        <p:nvSpPr>
          <p:cNvPr id="9" name="TextBox 8">
            <a:extLst>
              <a:ext uri="{FF2B5EF4-FFF2-40B4-BE49-F238E27FC236}">
                <a16:creationId xmlns:a16="http://schemas.microsoft.com/office/drawing/2014/main" id="{AC6AF2A4-2509-584A-A962-C3E46229F836}"/>
              </a:ext>
            </a:extLst>
          </p:cNvPr>
          <p:cNvSpPr txBox="1"/>
          <p:nvPr/>
        </p:nvSpPr>
        <p:spPr>
          <a:xfrm>
            <a:off x="6421966" y="4147349"/>
            <a:ext cx="2457450" cy="369332"/>
          </a:xfrm>
          <a:prstGeom prst="rect">
            <a:avLst/>
          </a:prstGeom>
          <a:noFill/>
        </p:spPr>
        <p:txBody>
          <a:bodyPr wrap="square" rtlCol="0">
            <a:spAutoFit/>
          </a:bodyPr>
          <a:lstStyle/>
          <a:p>
            <a:r>
              <a:rPr lang="en-US"/>
              <a:t>MODEL 4</a:t>
            </a:r>
          </a:p>
        </p:txBody>
      </p:sp>
      <p:sp>
        <p:nvSpPr>
          <p:cNvPr id="11" name="TextBox 10">
            <a:extLst>
              <a:ext uri="{FF2B5EF4-FFF2-40B4-BE49-F238E27FC236}">
                <a16:creationId xmlns:a16="http://schemas.microsoft.com/office/drawing/2014/main" id="{5063E795-CB8E-BB41-B3A6-648B6C9E2E5A}"/>
              </a:ext>
            </a:extLst>
          </p:cNvPr>
          <p:cNvSpPr txBox="1"/>
          <p:nvPr/>
        </p:nvSpPr>
        <p:spPr>
          <a:xfrm>
            <a:off x="940510" y="4152890"/>
            <a:ext cx="8097012" cy="369332"/>
          </a:xfrm>
          <a:prstGeom prst="rect">
            <a:avLst/>
          </a:prstGeom>
          <a:noFill/>
        </p:spPr>
        <p:txBody>
          <a:bodyPr wrap="square" rtlCol="0">
            <a:spAutoFit/>
          </a:bodyPr>
          <a:lstStyle/>
          <a:p>
            <a:r>
              <a:rPr lang="en-US"/>
              <a:t>MODEL 3</a:t>
            </a:r>
          </a:p>
        </p:txBody>
      </p:sp>
      <p:pic>
        <p:nvPicPr>
          <p:cNvPr id="10" name="Picture 9">
            <a:extLst>
              <a:ext uri="{FF2B5EF4-FFF2-40B4-BE49-F238E27FC236}">
                <a16:creationId xmlns:a16="http://schemas.microsoft.com/office/drawing/2014/main" id="{DBA98883-EDB9-B847-919F-7C7C23981407}"/>
              </a:ext>
            </a:extLst>
          </p:cNvPr>
          <p:cNvPicPr>
            <a:picLocks noChangeAspect="1"/>
          </p:cNvPicPr>
          <p:nvPr/>
        </p:nvPicPr>
        <p:blipFill>
          <a:blip r:embed="rId4"/>
          <a:stretch>
            <a:fillRect/>
          </a:stretch>
        </p:blipFill>
        <p:spPr>
          <a:xfrm>
            <a:off x="6383865" y="1638300"/>
            <a:ext cx="4665113" cy="2514590"/>
          </a:xfrm>
          <a:prstGeom prst="rect">
            <a:avLst/>
          </a:prstGeom>
        </p:spPr>
      </p:pic>
      <p:pic>
        <p:nvPicPr>
          <p:cNvPr id="12" name="Picture 11">
            <a:extLst>
              <a:ext uri="{FF2B5EF4-FFF2-40B4-BE49-F238E27FC236}">
                <a16:creationId xmlns:a16="http://schemas.microsoft.com/office/drawing/2014/main" id="{D5F8DA7F-866D-9848-BA6F-3F6E9B8FEEB1}"/>
              </a:ext>
            </a:extLst>
          </p:cNvPr>
          <p:cNvPicPr>
            <a:picLocks noChangeAspect="1"/>
          </p:cNvPicPr>
          <p:nvPr/>
        </p:nvPicPr>
        <p:blipFill>
          <a:blip r:embed="rId5"/>
          <a:stretch>
            <a:fillRect/>
          </a:stretch>
        </p:blipFill>
        <p:spPr>
          <a:xfrm>
            <a:off x="940510" y="1500819"/>
            <a:ext cx="4472327" cy="2687277"/>
          </a:xfrm>
          <a:prstGeom prst="rect">
            <a:avLst/>
          </a:prstGeom>
        </p:spPr>
      </p:pic>
      <p:sp>
        <p:nvSpPr>
          <p:cNvPr id="14" name="TextBox 13">
            <a:extLst>
              <a:ext uri="{FF2B5EF4-FFF2-40B4-BE49-F238E27FC236}">
                <a16:creationId xmlns:a16="http://schemas.microsoft.com/office/drawing/2014/main" id="{F4ACEA48-3EB8-3846-ABD2-A2B89A1A8C28}"/>
              </a:ext>
            </a:extLst>
          </p:cNvPr>
          <p:cNvSpPr txBox="1"/>
          <p:nvPr/>
        </p:nvSpPr>
        <p:spPr>
          <a:xfrm>
            <a:off x="940510" y="1112681"/>
            <a:ext cx="8097012" cy="369332"/>
          </a:xfrm>
          <a:prstGeom prst="rect">
            <a:avLst/>
          </a:prstGeom>
          <a:noFill/>
        </p:spPr>
        <p:txBody>
          <a:bodyPr wrap="square" rtlCol="0">
            <a:spAutoFit/>
          </a:bodyPr>
          <a:lstStyle/>
          <a:p>
            <a:r>
              <a:rPr lang="en-US"/>
              <a:t>MODEL 1</a:t>
            </a:r>
          </a:p>
        </p:txBody>
      </p:sp>
      <p:sp>
        <p:nvSpPr>
          <p:cNvPr id="16" name="TextBox 15">
            <a:extLst>
              <a:ext uri="{FF2B5EF4-FFF2-40B4-BE49-F238E27FC236}">
                <a16:creationId xmlns:a16="http://schemas.microsoft.com/office/drawing/2014/main" id="{06A5076D-E899-6C47-B9D8-73A5B14FA837}"/>
              </a:ext>
            </a:extLst>
          </p:cNvPr>
          <p:cNvSpPr txBox="1"/>
          <p:nvPr/>
        </p:nvSpPr>
        <p:spPr>
          <a:xfrm>
            <a:off x="6381681" y="1190825"/>
            <a:ext cx="8097012" cy="369332"/>
          </a:xfrm>
          <a:prstGeom prst="rect">
            <a:avLst/>
          </a:prstGeom>
          <a:noFill/>
        </p:spPr>
        <p:txBody>
          <a:bodyPr wrap="square" rtlCol="0">
            <a:spAutoFit/>
          </a:bodyPr>
          <a:lstStyle/>
          <a:p>
            <a:r>
              <a:rPr lang="en-US"/>
              <a:t>MODEL 2</a:t>
            </a:r>
          </a:p>
        </p:txBody>
      </p:sp>
    </p:spTree>
    <p:extLst>
      <p:ext uri="{BB962C8B-B14F-4D97-AF65-F5344CB8AC3E}">
        <p14:creationId xmlns:p14="http://schemas.microsoft.com/office/powerpoint/2010/main" val="148738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E469-CA81-3440-9C20-3A90D464321E}"/>
              </a:ext>
            </a:extLst>
          </p:cNvPr>
          <p:cNvSpPr>
            <a:spLocks noGrp="1"/>
          </p:cNvSpPr>
          <p:nvPr>
            <p:ph type="title"/>
          </p:nvPr>
        </p:nvSpPr>
        <p:spPr>
          <a:xfrm>
            <a:off x="1942382" y="-150460"/>
            <a:ext cx="8097012" cy="1499616"/>
          </a:xfrm>
        </p:spPr>
        <p:txBody>
          <a:bodyPr>
            <a:normAutofit/>
          </a:bodyPr>
          <a:lstStyle/>
          <a:p>
            <a:pPr algn="ctr"/>
            <a:r>
              <a:rPr lang="en-US" sz="4000"/>
              <a:t>Create a New Column-Retain visits </a:t>
            </a:r>
          </a:p>
        </p:txBody>
      </p:sp>
      <p:sp>
        <p:nvSpPr>
          <p:cNvPr id="7" name="Date Placeholder 6">
            <a:extLst>
              <a:ext uri="{FF2B5EF4-FFF2-40B4-BE49-F238E27FC236}">
                <a16:creationId xmlns:a16="http://schemas.microsoft.com/office/drawing/2014/main" id="{8262AD7D-20F0-804B-93E2-1DDDAB67A154}"/>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3C21D81A-8644-9144-95DD-7BA7E9BC7AE5}"/>
              </a:ext>
            </a:extLst>
          </p:cNvPr>
          <p:cNvSpPr>
            <a:spLocks noGrp="1"/>
          </p:cNvSpPr>
          <p:nvPr>
            <p:ph type="sldNum" sz="quarter" idx="12"/>
          </p:nvPr>
        </p:nvSpPr>
        <p:spPr/>
        <p:txBody>
          <a:bodyPr/>
          <a:lstStyle/>
          <a:p>
            <a:fld id="{4FAB73BC-B049-4115-A692-8D63A059BFB8}" type="slidenum">
              <a:rPr lang="en-US" smtClean="0"/>
              <a:pPr/>
              <a:t>32</a:t>
            </a:fld>
            <a:endParaRPr lang="en-US"/>
          </a:p>
        </p:txBody>
      </p:sp>
      <p:sp>
        <p:nvSpPr>
          <p:cNvPr id="11" name="Title 1">
            <a:extLst>
              <a:ext uri="{FF2B5EF4-FFF2-40B4-BE49-F238E27FC236}">
                <a16:creationId xmlns:a16="http://schemas.microsoft.com/office/drawing/2014/main" id="{49642837-9100-3346-8136-5846DEA0DEBC}"/>
              </a:ext>
            </a:extLst>
          </p:cNvPr>
          <p:cNvSpPr txBox="1">
            <a:spLocks/>
          </p:cNvSpPr>
          <p:nvPr/>
        </p:nvSpPr>
        <p:spPr>
          <a:xfrm>
            <a:off x="1942382" y="878240"/>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r>
              <a:rPr lang="en-US" sz="4000"/>
              <a:t>Create a New Column-Retain visits </a:t>
            </a:r>
          </a:p>
        </p:txBody>
      </p:sp>
      <p:sp>
        <p:nvSpPr>
          <p:cNvPr id="6" name="Title 1">
            <a:extLst>
              <a:ext uri="{FF2B5EF4-FFF2-40B4-BE49-F238E27FC236}">
                <a16:creationId xmlns:a16="http://schemas.microsoft.com/office/drawing/2014/main" id="{89686934-19E7-9E4C-ABEE-38D53C811968}"/>
              </a:ext>
            </a:extLst>
          </p:cNvPr>
          <p:cNvSpPr txBox="1">
            <a:spLocks/>
          </p:cNvSpPr>
          <p:nvPr/>
        </p:nvSpPr>
        <p:spPr>
          <a:xfrm>
            <a:off x="1942382" y="1660506"/>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r>
              <a:rPr lang="en-US" sz="4000">
                <a:solidFill>
                  <a:srgbClr val="FF0000"/>
                </a:solidFill>
              </a:rPr>
              <a:t>RETAIN Visits = Visits – New Visits </a:t>
            </a:r>
          </a:p>
        </p:txBody>
      </p:sp>
      <p:pic>
        <p:nvPicPr>
          <p:cNvPr id="4" name="Picture 3">
            <a:extLst>
              <a:ext uri="{FF2B5EF4-FFF2-40B4-BE49-F238E27FC236}">
                <a16:creationId xmlns:a16="http://schemas.microsoft.com/office/drawing/2014/main" id="{4FCDF478-5A34-E143-AB43-E272950DC059}"/>
              </a:ext>
            </a:extLst>
          </p:cNvPr>
          <p:cNvPicPr>
            <a:picLocks noChangeAspect="1"/>
          </p:cNvPicPr>
          <p:nvPr/>
        </p:nvPicPr>
        <p:blipFill>
          <a:blip r:embed="rId2"/>
          <a:stretch>
            <a:fillRect/>
          </a:stretch>
        </p:blipFill>
        <p:spPr>
          <a:xfrm>
            <a:off x="576093" y="2757894"/>
            <a:ext cx="11039813" cy="2090874"/>
          </a:xfrm>
          <a:prstGeom prst="rect">
            <a:avLst/>
          </a:prstGeom>
        </p:spPr>
      </p:pic>
      <p:sp>
        <p:nvSpPr>
          <p:cNvPr id="9" name="Rectangle 8">
            <a:extLst>
              <a:ext uri="{FF2B5EF4-FFF2-40B4-BE49-F238E27FC236}">
                <a16:creationId xmlns:a16="http://schemas.microsoft.com/office/drawing/2014/main" id="{20302A1B-5332-754F-AFC1-30A900BC0774}"/>
              </a:ext>
            </a:extLst>
          </p:cNvPr>
          <p:cNvSpPr/>
          <p:nvPr/>
        </p:nvSpPr>
        <p:spPr>
          <a:xfrm>
            <a:off x="7315200" y="2646750"/>
            <a:ext cx="1352550" cy="247610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1417054-2D02-6A41-A974-49D85FBFAD50}"/>
              </a:ext>
            </a:extLst>
          </p:cNvPr>
          <p:cNvSpPr/>
          <p:nvPr/>
        </p:nvSpPr>
        <p:spPr>
          <a:xfrm>
            <a:off x="8696391" y="2646750"/>
            <a:ext cx="1352550" cy="247610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8596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E469-CA81-3440-9C20-3A90D464321E}"/>
              </a:ext>
            </a:extLst>
          </p:cNvPr>
          <p:cNvSpPr>
            <a:spLocks noGrp="1"/>
          </p:cNvSpPr>
          <p:nvPr>
            <p:ph type="title"/>
          </p:nvPr>
        </p:nvSpPr>
        <p:spPr>
          <a:xfrm>
            <a:off x="1942382" y="-150460"/>
            <a:ext cx="8097012" cy="1499616"/>
          </a:xfrm>
        </p:spPr>
        <p:txBody>
          <a:bodyPr>
            <a:normAutofit/>
          </a:bodyPr>
          <a:lstStyle/>
          <a:p>
            <a:pPr algn="ctr"/>
            <a:r>
              <a:rPr lang="en-US" sz="4000"/>
              <a:t>Challenge of Building a Model</a:t>
            </a:r>
          </a:p>
        </p:txBody>
      </p:sp>
      <p:sp>
        <p:nvSpPr>
          <p:cNvPr id="7" name="Date Placeholder 6">
            <a:extLst>
              <a:ext uri="{FF2B5EF4-FFF2-40B4-BE49-F238E27FC236}">
                <a16:creationId xmlns:a16="http://schemas.microsoft.com/office/drawing/2014/main" id="{8262AD7D-20F0-804B-93E2-1DDDAB67A154}"/>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3C21D81A-8644-9144-95DD-7BA7E9BC7AE5}"/>
              </a:ext>
            </a:extLst>
          </p:cNvPr>
          <p:cNvSpPr>
            <a:spLocks noGrp="1"/>
          </p:cNvSpPr>
          <p:nvPr>
            <p:ph type="sldNum" sz="quarter" idx="12"/>
          </p:nvPr>
        </p:nvSpPr>
        <p:spPr/>
        <p:txBody>
          <a:bodyPr/>
          <a:lstStyle/>
          <a:p>
            <a:fld id="{4FAB73BC-B049-4115-A692-8D63A059BFB8}" type="slidenum">
              <a:rPr lang="en-US" smtClean="0"/>
              <a:pPr/>
              <a:t>33</a:t>
            </a:fld>
            <a:endParaRPr lang="en-US"/>
          </a:p>
        </p:txBody>
      </p:sp>
      <p:pic>
        <p:nvPicPr>
          <p:cNvPr id="3" name="Picture 2">
            <a:extLst>
              <a:ext uri="{FF2B5EF4-FFF2-40B4-BE49-F238E27FC236}">
                <a16:creationId xmlns:a16="http://schemas.microsoft.com/office/drawing/2014/main" id="{85A3858D-68C1-564F-ABD8-05589330659D}"/>
              </a:ext>
            </a:extLst>
          </p:cNvPr>
          <p:cNvPicPr>
            <a:picLocks noChangeAspect="1"/>
          </p:cNvPicPr>
          <p:nvPr/>
        </p:nvPicPr>
        <p:blipFill>
          <a:blip r:embed="rId2"/>
          <a:stretch>
            <a:fillRect/>
          </a:stretch>
        </p:blipFill>
        <p:spPr>
          <a:xfrm>
            <a:off x="704806" y="1645120"/>
            <a:ext cx="11157995" cy="3567760"/>
          </a:xfrm>
          <a:prstGeom prst="rect">
            <a:avLst/>
          </a:prstGeom>
        </p:spPr>
      </p:pic>
      <p:sp>
        <p:nvSpPr>
          <p:cNvPr id="9" name="Title 1">
            <a:extLst>
              <a:ext uri="{FF2B5EF4-FFF2-40B4-BE49-F238E27FC236}">
                <a16:creationId xmlns:a16="http://schemas.microsoft.com/office/drawing/2014/main" id="{002DFF72-E86C-6941-B635-2C6E47B034E4}"/>
              </a:ext>
            </a:extLst>
          </p:cNvPr>
          <p:cNvSpPr txBox="1">
            <a:spLocks/>
          </p:cNvSpPr>
          <p:nvPr/>
        </p:nvSpPr>
        <p:spPr>
          <a:xfrm>
            <a:off x="3390182" y="4192940"/>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endParaRPr lang="en-US" sz="4000"/>
          </a:p>
        </p:txBody>
      </p:sp>
      <p:sp>
        <p:nvSpPr>
          <p:cNvPr id="10" name="Title 1">
            <a:extLst>
              <a:ext uri="{FF2B5EF4-FFF2-40B4-BE49-F238E27FC236}">
                <a16:creationId xmlns:a16="http://schemas.microsoft.com/office/drawing/2014/main" id="{80B09DAF-FD84-2D41-BB84-AAFADF2FC783}"/>
              </a:ext>
            </a:extLst>
          </p:cNvPr>
          <p:cNvSpPr txBox="1">
            <a:spLocks/>
          </p:cNvSpPr>
          <p:nvPr/>
        </p:nvSpPr>
        <p:spPr>
          <a:xfrm>
            <a:off x="1179729" y="5212880"/>
            <a:ext cx="10246248"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pPr algn="ctr"/>
            <a:r>
              <a:rPr lang="en-US" sz="4000">
                <a:solidFill>
                  <a:schemeClr val="bg1">
                    <a:lumMod val="50000"/>
                  </a:schemeClr>
                </a:solidFill>
              </a:rPr>
              <a:t>None</a:t>
            </a:r>
            <a:r>
              <a:rPr lang="en-US" sz="4000"/>
              <a:t> of the variables from Web-Analysis  </a:t>
            </a:r>
          </a:p>
          <a:p>
            <a:pPr algn="ctr"/>
            <a:r>
              <a:rPr lang="en-US" sz="4000"/>
              <a:t>have high correlation with revenue &amp; pounds-sold  </a:t>
            </a:r>
          </a:p>
        </p:txBody>
      </p:sp>
      <p:sp>
        <p:nvSpPr>
          <p:cNvPr id="5" name="Rectangle 4">
            <a:extLst>
              <a:ext uri="{FF2B5EF4-FFF2-40B4-BE49-F238E27FC236}">
                <a16:creationId xmlns:a16="http://schemas.microsoft.com/office/drawing/2014/main" id="{9625E320-355D-B94C-BD81-7B7A9149BA8F}"/>
              </a:ext>
            </a:extLst>
          </p:cNvPr>
          <p:cNvSpPr/>
          <p:nvPr/>
        </p:nvSpPr>
        <p:spPr>
          <a:xfrm>
            <a:off x="7143750" y="1165444"/>
            <a:ext cx="1485900" cy="413724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09318788-6D46-394D-B6A0-1A2DB2AE4877}"/>
              </a:ext>
            </a:extLst>
          </p:cNvPr>
          <p:cNvSpPr/>
          <p:nvPr/>
        </p:nvSpPr>
        <p:spPr>
          <a:xfrm>
            <a:off x="10097619" y="1165444"/>
            <a:ext cx="1829303" cy="413724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03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851087-ABD1-EA40-8B22-F3C3D63DE52D}"/>
              </a:ext>
            </a:extLst>
          </p:cNvPr>
          <p:cNvSpPr/>
          <p:nvPr/>
        </p:nvSpPr>
        <p:spPr>
          <a:xfrm>
            <a:off x="0" y="1466685"/>
            <a:ext cx="9276984" cy="10224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E24AA5FA-DC3C-9849-8CC8-9503E4A31BB4}"/>
              </a:ext>
            </a:extLst>
          </p:cNvPr>
          <p:cNvSpPr>
            <a:spLocks noGrp="1"/>
          </p:cNvSpPr>
          <p:nvPr>
            <p:ph type="dt" sz="half" idx="10"/>
          </p:nvPr>
        </p:nvSpPr>
        <p:spPr>
          <a:xfrm>
            <a:off x="1024129" y="6470704"/>
            <a:ext cx="2154143" cy="274320"/>
          </a:xfrm>
        </p:spPr>
        <p:txBody>
          <a:bodyPr/>
          <a:lstStyle/>
          <a:p>
            <a:r>
              <a:rPr lang="en-US"/>
              <a:t>12/02/2019</a:t>
            </a:r>
          </a:p>
        </p:txBody>
      </p:sp>
      <p:sp>
        <p:nvSpPr>
          <p:cNvPr id="8" name="Slide Number Placeholder 7">
            <a:extLst>
              <a:ext uri="{FF2B5EF4-FFF2-40B4-BE49-F238E27FC236}">
                <a16:creationId xmlns:a16="http://schemas.microsoft.com/office/drawing/2014/main" id="{B8D17DD7-13EC-ED4E-BFB3-1BD322486040}"/>
              </a:ext>
            </a:extLst>
          </p:cNvPr>
          <p:cNvSpPr>
            <a:spLocks noGrp="1"/>
          </p:cNvSpPr>
          <p:nvPr>
            <p:ph type="sldNum" sz="quarter" idx="12"/>
          </p:nvPr>
        </p:nvSpPr>
        <p:spPr>
          <a:xfrm>
            <a:off x="10837333" y="6470704"/>
            <a:ext cx="973667" cy="274320"/>
          </a:xfrm>
        </p:spPr>
        <p:txBody>
          <a:bodyPr/>
          <a:lstStyle/>
          <a:p>
            <a:fld id="{4FAB73BC-B049-4115-A692-8D63A059BFB8}" type="slidenum">
              <a:rPr lang="en-US" smtClean="0"/>
              <a:pPr/>
              <a:t>4</a:t>
            </a:fld>
            <a:endParaRPr lang="en-US"/>
          </a:p>
        </p:txBody>
      </p:sp>
      <p:sp>
        <p:nvSpPr>
          <p:cNvPr id="9" name="Rectangle 8">
            <a:extLst>
              <a:ext uri="{FF2B5EF4-FFF2-40B4-BE49-F238E27FC236}">
                <a16:creationId xmlns:a16="http://schemas.microsoft.com/office/drawing/2014/main" id="{C4C4C87F-B712-DB49-9671-C90A7841BB5D}"/>
              </a:ext>
            </a:extLst>
          </p:cNvPr>
          <p:cNvSpPr/>
          <p:nvPr/>
        </p:nvSpPr>
        <p:spPr>
          <a:xfrm>
            <a:off x="850126" y="3042847"/>
            <a:ext cx="10787984" cy="446276"/>
          </a:xfrm>
          <a:prstGeom prst="rect">
            <a:avLst/>
          </a:prstGeom>
        </p:spPr>
        <p:txBody>
          <a:bodyPr wrap="square">
            <a:spAutoFit/>
          </a:bodyPr>
          <a:lstStyle/>
          <a:p>
            <a:pPr lvl="1"/>
            <a:r>
              <a:rPr lang="en-US" sz="2300" b="1"/>
              <a:t>Drive new sales		 Availability of product information 		Brand legitimacy</a:t>
            </a:r>
          </a:p>
        </p:txBody>
      </p:sp>
      <p:pic>
        <p:nvPicPr>
          <p:cNvPr id="10" name="Picture 9">
            <a:extLst>
              <a:ext uri="{FF2B5EF4-FFF2-40B4-BE49-F238E27FC236}">
                <a16:creationId xmlns:a16="http://schemas.microsoft.com/office/drawing/2014/main" id="{48F33CEA-CCB2-1F42-BF36-2923823AA501}"/>
              </a:ext>
            </a:extLst>
          </p:cNvPr>
          <p:cNvPicPr>
            <a:picLocks noChangeAspect="1"/>
          </p:cNvPicPr>
          <p:nvPr/>
        </p:nvPicPr>
        <p:blipFill>
          <a:blip r:embed="rId3">
            <a:grayscl/>
          </a:blip>
          <a:stretch>
            <a:fillRect/>
          </a:stretch>
        </p:blipFill>
        <p:spPr>
          <a:xfrm>
            <a:off x="1477884" y="3901218"/>
            <a:ext cx="1627632" cy="1627632"/>
          </a:xfrm>
          <a:prstGeom prst="rect">
            <a:avLst/>
          </a:prstGeom>
        </p:spPr>
      </p:pic>
      <p:pic>
        <p:nvPicPr>
          <p:cNvPr id="11" name="Picture 10">
            <a:extLst>
              <a:ext uri="{FF2B5EF4-FFF2-40B4-BE49-F238E27FC236}">
                <a16:creationId xmlns:a16="http://schemas.microsoft.com/office/drawing/2014/main" id="{A3B381CA-5AD7-9A49-8345-5B3BA177BB3E}"/>
              </a:ext>
            </a:extLst>
          </p:cNvPr>
          <p:cNvPicPr>
            <a:picLocks noChangeAspect="1"/>
          </p:cNvPicPr>
          <p:nvPr/>
        </p:nvPicPr>
        <p:blipFill>
          <a:blip r:embed="rId4">
            <a:grayscl/>
          </a:blip>
          <a:stretch>
            <a:fillRect/>
          </a:stretch>
        </p:blipFill>
        <p:spPr>
          <a:xfrm>
            <a:off x="5320708" y="3927285"/>
            <a:ext cx="1627632" cy="1627632"/>
          </a:xfrm>
          <a:prstGeom prst="rect">
            <a:avLst/>
          </a:prstGeom>
        </p:spPr>
      </p:pic>
      <p:pic>
        <p:nvPicPr>
          <p:cNvPr id="13" name="Picture 12">
            <a:extLst>
              <a:ext uri="{FF2B5EF4-FFF2-40B4-BE49-F238E27FC236}">
                <a16:creationId xmlns:a16="http://schemas.microsoft.com/office/drawing/2014/main" id="{206E0F8D-38EA-AF4F-B253-074BEF0BC87B}"/>
              </a:ext>
            </a:extLst>
          </p:cNvPr>
          <p:cNvPicPr>
            <a:picLocks noChangeAspect="1"/>
          </p:cNvPicPr>
          <p:nvPr/>
        </p:nvPicPr>
        <p:blipFill>
          <a:blip r:embed="rId5">
            <a:grayscl/>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9265432" y="3927285"/>
            <a:ext cx="1863701" cy="1627632"/>
          </a:xfrm>
          <a:prstGeom prst="rect">
            <a:avLst/>
          </a:prstGeom>
        </p:spPr>
      </p:pic>
      <p:sp>
        <p:nvSpPr>
          <p:cNvPr id="14" name="Title 1">
            <a:extLst>
              <a:ext uri="{FF2B5EF4-FFF2-40B4-BE49-F238E27FC236}">
                <a16:creationId xmlns:a16="http://schemas.microsoft.com/office/drawing/2014/main" id="{3C08A101-83BA-F245-AF43-F3CF3FAC0866}"/>
              </a:ext>
            </a:extLst>
          </p:cNvPr>
          <p:cNvSpPr txBox="1">
            <a:spLocks/>
          </p:cNvSpPr>
          <p:nvPr/>
        </p:nvSpPr>
        <p:spPr>
          <a:xfrm>
            <a:off x="4247388" y="-117178"/>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BUSINESS PROBLEM</a:t>
            </a:r>
          </a:p>
        </p:txBody>
      </p:sp>
      <p:sp>
        <p:nvSpPr>
          <p:cNvPr id="17" name="Title 1">
            <a:extLst>
              <a:ext uri="{FF2B5EF4-FFF2-40B4-BE49-F238E27FC236}">
                <a16:creationId xmlns:a16="http://schemas.microsoft.com/office/drawing/2014/main" id="{DE284FDF-550B-9140-9285-808ED422D0C7}"/>
              </a:ext>
            </a:extLst>
          </p:cNvPr>
          <p:cNvSpPr txBox="1">
            <a:spLocks/>
          </p:cNvSpPr>
          <p:nvPr/>
        </p:nvSpPr>
        <p:spPr>
          <a:xfrm>
            <a:off x="1024129" y="1261741"/>
            <a:ext cx="1146742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sz="3200">
                <a:solidFill>
                  <a:schemeClr val="bg1"/>
                </a:solidFill>
              </a:rPr>
              <a:t>The company fails to achieve the goals for the website</a:t>
            </a:r>
          </a:p>
        </p:txBody>
      </p:sp>
    </p:spTree>
    <p:extLst>
      <p:ext uri="{BB962C8B-B14F-4D97-AF65-F5344CB8AC3E}">
        <p14:creationId xmlns:p14="http://schemas.microsoft.com/office/powerpoint/2010/main" val="3340421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5</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Business</a:t>
            </a:r>
            <a:r>
              <a:rPr lang="en-US"/>
              <a:t> </a:t>
            </a:r>
            <a:r>
              <a:rPr lang="en-US">
                <a:solidFill>
                  <a:schemeClr val="bg1">
                    <a:lumMod val="85000"/>
                  </a:schemeClr>
                </a:solidFill>
              </a:rPr>
              <a:t>Problem</a:t>
            </a:r>
          </a:p>
          <a:p>
            <a:endParaRPr lang="en-US"/>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nchor="t">
            <a:spAutoFit/>
          </a:bodyPr>
          <a:lstStyle>
            <a:defPPr>
              <a:defRPr lang="en-US"/>
            </a:defPPr>
            <a:lvl1pPr>
              <a:defRPr sz="2800">
                <a:solidFill>
                  <a:schemeClr val="tx1">
                    <a:lumMod val="50000"/>
                    <a:lumOff val="50000"/>
                  </a:schemeClr>
                </a:solidFill>
              </a:defRPr>
            </a:lvl1pPr>
          </a:lstStyle>
          <a:p>
            <a:r>
              <a:rPr lang="en-US"/>
              <a:t>Data 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85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bg1">
                    <a:lumMod val="85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bg1">
                    <a:lumMod val="85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nchor="t">
            <a:spAutoFit/>
          </a:bodyPr>
          <a:lstStyle/>
          <a:p>
            <a:r>
              <a:rPr lang="en-US" sz="2800">
                <a:solidFill>
                  <a:schemeClr val="bg1">
                    <a:lumMod val="85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87904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E4A4-3F53-4C46-8E7C-FC1A52146E4C}"/>
              </a:ext>
            </a:extLst>
          </p:cNvPr>
          <p:cNvSpPr>
            <a:spLocks noGrp="1"/>
          </p:cNvSpPr>
          <p:nvPr>
            <p:ph type="title"/>
          </p:nvPr>
        </p:nvSpPr>
        <p:spPr>
          <a:xfrm>
            <a:off x="3981494" y="-148174"/>
            <a:ext cx="8097012" cy="1499616"/>
          </a:xfrm>
        </p:spPr>
        <p:txBody>
          <a:bodyPr/>
          <a:lstStyle/>
          <a:p>
            <a:r>
              <a:rPr lang="en-US"/>
              <a:t>Data Exploration</a:t>
            </a:r>
          </a:p>
        </p:txBody>
      </p:sp>
      <p:sp>
        <p:nvSpPr>
          <p:cNvPr id="7" name="Date Placeholder 6">
            <a:extLst>
              <a:ext uri="{FF2B5EF4-FFF2-40B4-BE49-F238E27FC236}">
                <a16:creationId xmlns:a16="http://schemas.microsoft.com/office/drawing/2014/main" id="{9AD31DEF-8A7E-2A49-8BB0-CD5BF6572F9C}"/>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E5244F11-5EB6-174F-88EA-AB55737343A7}"/>
              </a:ext>
            </a:extLst>
          </p:cNvPr>
          <p:cNvSpPr>
            <a:spLocks noGrp="1"/>
          </p:cNvSpPr>
          <p:nvPr>
            <p:ph type="sldNum" sz="quarter" idx="12"/>
          </p:nvPr>
        </p:nvSpPr>
        <p:spPr/>
        <p:txBody>
          <a:bodyPr/>
          <a:lstStyle/>
          <a:p>
            <a:fld id="{4FAB73BC-B049-4115-A692-8D63A059BFB8}" type="slidenum">
              <a:rPr lang="en-US" smtClean="0"/>
              <a:pPr/>
              <a:t>6</a:t>
            </a:fld>
            <a:endParaRPr lang="en-US"/>
          </a:p>
        </p:txBody>
      </p:sp>
      <p:sp>
        <p:nvSpPr>
          <p:cNvPr id="12" name="Title 1">
            <a:extLst>
              <a:ext uri="{FF2B5EF4-FFF2-40B4-BE49-F238E27FC236}">
                <a16:creationId xmlns:a16="http://schemas.microsoft.com/office/drawing/2014/main" id="{8C520C78-F5ED-AF4E-9C39-AC7AA41A7041}"/>
              </a:ext>
            </a:extLst>
          </p:cNvPr>
          <p:cNvSpPr txBox="1">
            <a:spLocks/>
          </p:cNvSpPr>
          <p:nvPr/>
        </p:nvSpPr>
        <p:spPr>
          <a:xfrm>
            <a:off x="2702221" y="1351442"/>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endParaRPr lang="en-US"/>
          </a:p>
        </p:txBody>
      </p:sp>
      <p:sp>
        <p:nvSpPr>
          <p:cNvPr id="14" name="Title 1">
            <a:extLst>
              <a:ext uri="{FF2B5EF4-FFF2-40B4-BE49-F238E27FC236}">
                <a16:creationId xmlns:a16="http://schemas.microsoft.com/office/drawing/2014/main" id="{A6E9B04B-4C2F-6647-BF32-54B334230DD0}"/>
              </a:ext>
            </a:extLst>
          </p:cNvPr>
          <p:cNvSpPr txBox="1">
            <a:spLocks/>
          </p:cNvSpPr>
          <p:nvPr/>
        </p:nvSpPr>
        <p:spPr>
          <a:xfrm>
            <a:off x="2551938" y="2430787"/>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Step2. Merge and Align the data </a:t>
            </a:r>
          </a:p>
        </p:txBody>
      </p:sp>
      <p:sp>
        <p:nvSpPr>
          <p:cNvPr id="15" name="Title 1">
            <a:extLst>
              <a:ext uri="{FF2B5EF4-FFF2-40B4-BE49-F238E27FC236}">
                <a16:creationId xmlns:a16="http://schemas.microsoft.com/office/drawing/2014/main" id="{CD7E7CC8-13BF-0D4D-A86F-036741A7C833}"/>
              </a:ext>
            </a:extLst>
          </p:cNvPr>
          <p:cNvSpPr txBox="1">
            <a:spLocks/>
          </p:cNvSpPr>
          <p:nvPr/>
        </p:nvSpPr>
        <p:spPr>
          <a:xfrm>
            <a:off x="2551938" y="1319638"/>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Step1. Understand the variables </a:t>
            </a:r>
          </a:p>
        </p:txBody>
      </p:sp>
      <p:sp>
        <p:nvSpPr>
          <p:cNvPr id="17" name="Title 1">
            <a:extLst>
              <a:ext uri="{FF2B5EF4-FFF2-40B4-BE49-F238E27FC236}">
                <a16:creationId xmlns:a16="http://schemas.microsoft.com/office/drawing/2014/main" id="{72719F8E-6612-334D-B0BE-DBCB3AC152F3}"/>
              </a:ext>
            </a:extLst>
          </p:cNvPr>
          <p:cNvSpPr txBox="1">
            <a:spLocks/>
          </p:cNvSpPr>
          <p:nvPr/>
        </p:nvSpPr>
        <p:spPr>
          <a:xfrm>
            <a:off x="2551938" y="3503276"/>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Step3. Find out the core variables </a:t>
            </a:r>
          </a:p>
        </p:txBody>
      </p:sp>
      <p:sp>
        <p:nvSpPr>
          <p:cNvPr id="18" name="Title 1">
            <a:extLst>
              <a:ext uri="{FF2B5EF4-FFF2-40B4-BE49-F238E27FC236}">
                <a16:creationId xmlns:a16="http://schemas.microsoft.com/office/drawing/2014/main" id="{EA6A6FF9-331A-2147-A7BA-ADB631C87089}"/>
              </a:ext>
            </a:extLst>
          </p:cNvPr>
          <p:cNvSpPr txBox="1">
            <a:spLocks/>
          </p:cNvSpPr>
          <p:nvPr/>
        </p:nvSpPr>
        <p:spPr>
          <a:xfrm>
            <a:off x="2551938" y="4498201"/>
            <a:ext cx="8097012" cy="1499616"/>
          </a:xfrm>
          <a:prstGeom prst="rect">
            <a:avLst/>
          </a:prstGeom>
        </p:spPr>
        <p:txBody>
          <a:bodyPr vert="horz" lIns="91440" tIns="45720" rIns="91440" bIns="45720" rtlCol="0" anchor="ctr">
            <a:normAutofit/>
          </a:bodyPr>
          <a:lstStyle>
            <a:lvl1pPr marL="0" indent="0" algn="l" defTabSz="914400" rtl="0" eaLnBrk="1" latinLnBrk="0" hangingPunct="1">
              <a:lnSpc>
                <a:spcPct val="80000"/>
              </a:lnSpc>
              <a:spcBef>
                <a:spcPct val="0"/>
              </a:spcBef>
              <a:buNone/>
              <a:tabLst>
                <a:tab pos="6167438" algn="l"/>
              </a:tabLst>
              <a:defRPr sz="5000" kern="1200" cap="all" spc="100" baseline="0">
                <a:solidFill>
                  <a:schemeClr val="tx1">
                    <a:lumMod val="95000"/>
                    <a:lumOff val="5000"/>
                  </a:schemeClr>
                </a:solidFill>
                <a:latin typeface="+mj-lt"/>
                <a:ea typeface="+mj-ea"/>
                <a:cs typeface="+mj-cs"/>
              </a:defRPr>
            </a:lvl1pPr>
          </a:lstStyle>
          <a:p>
            <a:r>
              <a:rPr lang="en-US"/>
              <a:t>Step4. Plot Graphs to Visualize data</a:t>
            </a:r>
          </a:p>
        </p:txBody>
      </p:sp>
      <p:sp>
        <p:nvSpPr>
          <p:cNvPr id="3" name="TextBox 2">
            <a:extLst>
              <a:ext uri="{FF2B5EF4-FFF2-40B4-BE49-F238E27FC236}">
                <a16:creationId xmlns:a16="http://schemas.microsoft.com/office/drawing/2014/main" id="{51DD32E5-9D71-8340-A9DE-EFD62148EE15}"/>
              </a:ext>
            </a:extLst>
          </p:cNvPr>
          <p:cNvSpPr txBox="1"/>
          <p:nvPr/>
        </p:nvSpPr>
        <p:spPr>
          <a:xfrm>
            <a:off x="3743325" y="58578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129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47E-91FB-7242-8A65-C597B7B2DC6A}"/>
              </a:ext>
            </a:extLst>
          </p:cNvPr>
          <p:cNvSpPr>
            <a:spLocks noGrp="1"/>
          </p:cNvSpPr>
          <p:nvPr>
            <p:ph type="title"/>
          </p:nvPr>
        </p:nvSpPr>
        <p:spPr>
          <a:xfrm>
            <a:off x="1730502" y="-108132"/>
            <a:ext cx="8097012" cy="1499616"/>
          </a:xfrm>
        </p:spPr>
        <p:txBody>
          <a:bodyPr/>
          <a:lstStyle/>
          <a:p>
            <a:pPr algn="ctr"/>
            <a:r>
              <a:rPr lang="en-US"/>
              <a:t>AGENDA</a:t>
            </a:r>
          </a:p>
        </p:txBody>
      </p:sp>
      <p:sp>
        <p:nvSpPr>
          <p:cNvPr id="7" name="Date Placeholder 6">
            <a:extLst>
              <a:ext uri="{FF2B5EF4-FFF2-40B4-BE49-F238E27FC236}">
                <a16:creationId xmlns:a16="http://schemas.microsoft.com/office/drawing/2014/main" id="{46072555-1609-E040-B30A-75A030DF12A6}"/>
              </a:ext>
            </a:extLst>
          </p:cNvPr>
          <p:cNvSpPr>
            <a:spLocks noGrp="1"/>
          </p:cNvSpPr>
          <p:nvPr>
            <p:ph type="dt" sz="half" idx="10"/>
          </p:nvPr>
        </p:nvSpPr>
        <p:spPr/>
        <p:txBody>
          <a:bodyPr/>
          <a:lstStyle/>
          <a:p>
            <a:r>
              <a:rPr lang="en-US"/>
              <a:t>12/02/2019</a:t>
            </a:r>
          </a:p>
        </p:txBody>
      </p:sp>
      <p:sp>
        <p:nvSpPr>
          <p:cNvPr id="8" name="Slide Number Placeholder 7">
            <a:extLst>
              <a:ext uri="{FF2B5EF4-FFF2-40B4-BE49-F238E27FC236}">
                <a16:creationId xmlns:a16="http://schemas.microsoft.com/office/drawing/2014/main" id="{B0EDF573-FE1F-B149-9342-22D3E0C5815F}"/>
              </a:ext>
            </a:extLst>
          </p:cNvPr>
          <p:cNvSpPr>
            <a:spLocks noGrp="1"/>
          </p:cNvSpPr>
          <p:nvPr>
            <p:ph type="sldNum" sz="quarter" idx="12"/>
          </p:nvPr>
        </p:nvSpPr>
        <p:spPr/>
        <p:txBody>
          <a:bodyPr/>
          <a:lstStyle/>
          <a:p>
            <a:fld id="{4FAB73BC-B049-4115-A692-8D63A059BFB8}" type="slidenum">
              <a:rPr lang="en-US" smtClean="0"/>
              <a:pPr/>
              <a:t>7</a:t>
            </a:fld>
            <a:endParaRPr lang="en-US"/>
          </a:p>
        </p:txBody>
      </p:sp>
      <p:sp>
        <p:nvSpPr>
          <p:cNvPr id="16" name="TextBox 15">
            <a:extLst>
              <a:ext uri="{FF2B5EF4-FFF2-40B4-BE49-F238E27FC236}">
                <a16:creationId xmlns:a16="http://schemas.microsoft.com/office/drawing/2014/main" id="{101186FA-76DC-424E-96F8-D2361B6BB72B}"/>
              </a:ext>
            </a:extLst>
          </p:cNvPr>
          <p:cNvSpPr txBox="1"/>
          <p:nvPr/>
        </p:nvSpPr>
        <p:spPr>
          <a:xfrm>
            <a:off x="4892772" y="1173770"/>
            <a:ext cx="6663690" cy="954107"/>
          </a:xfrm>
          <a:prstGeom prst="rect">
            <a:avLst/>
          </a:prstGeom>
          <a:noFill/>
        </p:spPr>
        <p:txBody>
          <a:bodyPr wrap="square" rtlCol="0">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Business</a:t>
            </a:r>
            <a:r>
              <a:rPr lang="en-US"/>
              <a:t> </a:t>
            </a:r>
            <a:r>
              <a:rPr lang="en-US">
                <a:solidFill>
                  <a:schemeClr val="bg1">
                    <a:lumMod val="85000"/>
                  </a:schemeClr>
                </a:solidFill>
              </a:rPr>
              <a:t>Problem</a:t>
            </a:r>
          </a:p>
          <a:p>
            <a:endParaRPr lang="en-US"/>
          </a:p>
        </p:txBody>
      </p:sp>
      <p:sp>
        <p:nvSpPr>
          <p:cNvPr id="17" name="TextBox 16">
            <a:extLst>
              <a:ext uri="{FF2B5EF4-FFF2-40B4-BE49-F238E27FC236}">
                <a16:creationId xmlns:a16="http://schemas.microsoft.com/office/drawing/2014/main" id="{F2EBB5AF-4411-9C42-86DF-BBE85BB1A3EA}"/>
              </a:ext>
            </a:extLst>
          </p:cNvPr>
          <p:cNvSpPr txBox="1"/>
          <p:nvPr/>
        </p:nvSpPr>
        <p:spPr>
          <a:xfrm>
            <a:off x="4892772" y="2017593"/>
            <a:ext cx="6663690" cy="523220"/>
          </a:xfrm>
          <a:prstGeom prst="rect">
            <a:avLst/>
          </a:prstGeom>
          <a:noFill/>
        </p:spPr>
        <p:txBody>
          <a:bodyPr wrap="square" rtlCol="0" anchor="t">
            <a:spAutoFit/>
          </a:bodyPr>
          <a:lstStyle>
            <a:defPPr>
              <a:defRPr lang="en-US"/>
            </a:defPPr>
            <a:lvl1pPr>
              <a:defRPr sz="2800">
                <a:solidFill>
                  <a:schemeClr val="tx1">
                    <a:lumMod val="50000"/>
                    <a:lumOff val="50000"/>
                  </a:schemeClr>
                </a:solidFill>
              </a:defRPr>
            </a:lvl1pPr>
          </a:lstStyle>
          <a:p>
            <a:r>
              <a:rPr lang="en-US">
                <a:solidFill>
                  <a:schemeClr val="bg1">
                    <a:lumMod val="85000"/>
                  </a:schemeClr>
                </a:solidFill>
              </a:rPr>
              <a:t>Data</a:t>
            </a:r>
            <a:r>
              <a:rPr lang="en-US"/>
              <a:t> </a:t>
            </a:r>
            <a:r>
              <a:rPr lang="en-US">
                <a:solidFill>
                  <a:schemeClr val="bg1">
                    <a:lumMod val="85000"/>
                  </a:schemeClr>
                </a:solidFill>
              </a:rPr>
              <a:t>Exploration</a:t>
            </a:r>
          </a:p>
        </p:txBody>
      </p:sp>
      <p:sp>
        <p:nvSpPr>
          <p:cNvPr id="18" name="TextBox 17">
            <a:extLst>
              <a:ext uri="{FF2B5EF4-FFF2-40B4-BE49-F238E27FC236}">
                <a16:creationId xmlns:a16="http://schemas.microsoft.com/office/drawing/2014/main" id="{184EDACF-59B9-3A43-A8DC-596992C13DDA}"/>
              </a:ext>
            </a:extLst>
          </p:cNvPr>
          <p:cNvSpPr txBox="1"/>
          <p:nvPr/>
        </p:nvSpPr>
        <p:spPr>
          <a:xfrm>
            <a:off x="4913015" y="3637730"/>
            <a:ext cx="6663690" cy="523220"/>
          </a:xfrm>
          <a:prstGeom prst="rect">
            <a:avLst/>
          </a:prstGeom>
          <a:noFill/>
        </p:spPr>
        <p:txBody>
          <a:bodyPr wrap="square" rtlCol="0">
            <a:spAutoFit/>
          </a:bodyPr>
          <a:lstStyle/>
          <a:p>
            <a:r>
              <a:rPr lang="en-US" sz="2800">
                <a:solidFill>
                  <a:schemeClr val="bg1">
                    <a:lumMod val="85000"/>
                  </a:schemeClr>
                </a:solidFill>
              </a:rPr>
              <a:t>The Buyer’s Journey</a:t>
            </a:r>
          </a:p>
        </p:txBody>
      </p:sp>
      <p:sp>
        <p:nvSpPr>
          <p:cNvPr id="19" name="Rectangle 18">
            <a:extLst>
              <a:ext uri="{FF2B5EF4-FFF2-40B4-BE49-F238E27FC236}">
                <a16:creationId xmlns:a16="http://schemas.microsoft.com/office/drawing/2014/main" id="{0584B485-569D-BB44-87D5-DA1E697BB220}"/>
              </a:ext>
            </a:extLst>
          </p:cNvPr>
          <p:cNvSpPr/>
          <p:nvPr/>
        </p:nvSpPr>
        <p:spPr>
          <a:xfrm>
            <a:off x="4935686" y="2862498"/>
            <a:ext cx="2404826" cy="523220"/>
          </a:xfrm>
          <a:prstGeom prst="rect">
            <a:avLst/>
          </a:prstGeom>
          <a:noFill/>
        </p:spPr>
        <p:txBody>
          <a:bodyPr wrap="square" rtlCol="0">
            <a:spAutoFit/>
          </a:bodyPr>
          <a:lstStyle/>
          <a:p>
            <a:r>
              <a:rPr lang="en-US" sz="2800">
                <a:solidFill>
                  <a:schemeClr val="tx1">
                    <a:lumMod val="50000"/>
                    <a:lumOff val="50000"/>
                  </a:schemeClr>
                </a:solidFill>
              </a:rPr>
              <a:t>Business Insights</a:t>
            </a:r>
          </a:p>
        </p:txBody>
      </p:sp>
      <p:sp>
        <p:nvSpPr>
          <p:cNvPr id="20" name="TextBox 19">
            <a:extLst>
              <a:ext uri="{FF2B5EF4-FFF2-40B4-BE49-F238E27FC236}">
                <a16:creationId xmlns:a16="http://schemas.microsoft.com/office/drawing/2014/main" id="{1DB38B21-96B1-7543-94D4-6910A935E4BB}"/>
              </a:ext>
            </a:extLst>
          </p:cNvPr>
          <p:cNvSpPr txBox="1"/>
          <p:nvPr/>
        </p:nvSpPr>
        <p:spPr>
          <a:xfrm>
            <a:off x="4904202" y="4514852"/>
            <a:ext cx="6663690" cy="523220"/>
          </a:xfrm>
          <a:prstGeom prst="rect">
            <a:avLst/>
          </a:prstGeom>
          <a:noFill/>
        </p:spPr>
        <p:txBody>
          <a:bodyPr wrap="square" rtlCol="0">
            <a:spAutoFit/>
          </a:bodyPr>
          <a:lstStyle/>
          <a:p>
            <a:r>
              <a:rPr lang="en-US" sz="2800">
                <a:solidFill>
                  <a:schemeClr val="bg1">
                    <a:lumMod val="85000"/>
                  </a:schemeClr>
                </a:solidFill>
              </a:rPr>
              <a:t>Recommendation</a:t>
            </a:r>
          </a:p>
        </p:txBody>
      </p:sp>
      <p:sp>
        <p:nvSpPr>
          <p:cNvPr id="21" name="TextBox 20">
            <a:extLst>
              <a:ext uri="{FF2B5EF4-FFF2-40B4-BE49-F238E27FC236}">
                <a16:creationId xmlns:a16="http://schemas.microsoft.com/office/drawing/2014/main" id="{45673087-AC73-B540-9D78-E84E908B00A5}"/>
              </a:ext>
            </a:extLst>
          </p:cNvPr>
          <p:cNvSpPr txBox="1"/>
          <p:nvPr/>
        </p:nvSpPr>
        <p:spPr>
          <a:xfrm>
            <a:off x="4904202" y="5308462"/>
            <a:ext cx="6663690" cy="523220"/>
          </a:xfrm>
          <a:prstGeom prst="rect">
            <a:avLst/>
          </a:prstGeom>
          <a:noFill/>
        </p:spPr>
        <p:txBody>
          <a:bodyPr wrap="square" rtlCol="0" anchor="t">
            <a:spAutoFit/>
          </a:bodyPr>
          <a:lstStyle/>
          <a:p>
            <a:r>
              <a:rPr lang="en-US" sz="2800">
                <a:solidFill>
                  <a:schemeClr val="bg1">
                    <a:lumMod val="85000"/>
                  </a:schemeClr>
                </a:solidFill>
              </a:rPr>
              <a:t>Prediction Model</a:t>
            </a:r>
          </a:p>
        </p:txBody>
      </p:sp>
      <p:pic>
        <p:nvPicPr>
          <p:cNvPr id="23" name="Graphic 22" descr="Research">
            <a:extLst>
              <a:ext uri="{FF2B5EF4-FFF2-40B4-BE49-F238E27FC236}">
                <a16:creationId xmlns:a16="http://schemas.microsoft.com/office/drawing/2014/main" id="{580A9E9E-027E-0443-BDC2-712C16E82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92" y="2015291"/>
            <a:ext cx="640080" cy="640080"/>
          </a:xfrm>
          <a:prstGeom prst="rect">
            <a:avLst/>
          </a:prstGeom>
        </p:spPr>
      </p:pic>
      <p:pic>
        <p:nvPicPr>
          <p:cNvPr id="25" name="Graphic 24" descr="Eye">
            <a:extLst>
              <a:ext uri="{FF2B5EF4-FFF2-40B4-BE49-F238E27FC236}">
                <a16:creationId xmlns:a16="http://schemas.microsoft.com/office/drawing/2014/main" id="{AF1D15E7-469A-8045-9832-AFA2305DA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2692" y="2804068"/>
            <a:ext cx="640080" cy="640080"/>
          </a:xfrm>
          <a:prstGeom prst="rect">
            <a:avLst/>
          </a:prstGeom>
        </p:spPr>
      </p:pic>
      <p:pic>
        <p:nvPicPr>
          <p:cNvPr id="29" name="Graphic 28" descr="Shopping cart">
            <a:extLst>
              <a:ext uri="{FF2B5EF4-FFF2-40B4-BE49-F238E27FC236}">
                <a16:creationId xmlns:a16="http://schemas.microsoft.com/office/drawing/2014/main" id="{5FB2E99D-CA04-EF40-88AF-2B56F76CA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52692" y="3589649"/>
            <a:ext cx="640080" cy="640080"/>
          </a:xfrm>
          <a:prstGeom prst="rect">
            <a:avLst/>
          </a:prstGeom>
        </p:spPr>
      </p:pic>
      <p:pic>
        <p:nvPicPr>
          <p:cNvPr id="31" name="Graphic 30" descr="Lightbulb">
            <a:extLst>
              <a:ext uri="{FF2B5EF4-FFF2-40B4-BE49-F238E27FC236}">
                <a16:creationId xmlns:a16="http://schemas.microsoft.com/office/drawing/2014/main" id="{EF6F6E2D-F3CF-C848-9C34-5446C5329B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946" y="4446472"/>
            <a:ext cx="640080" cy="640080"/>
          </a:xfrm>
          <a:prstGeom prst="rect">
            <a:avLst/>
          </a:prstGeom>
        </p:spPr>
      </p:pic>
      <p:pic>
        <p:nvPicPr>
          <p:cNvPr id="33" name="Graphic 32" descr="Presentation with bar chart">
            <a:extLst>
              <a:ext uri="{FF2B5EF4-FFF2-40B4-BE49-F238E27FC236}">
                <a16:creationId xmlns:a16="http://schemas.microsoft.com/office/drawing/2014/main" id="{296EC554-515E-C64D-900B-0B0DACC138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77946" y="5250032"/>
            <a:ext cx="640080" cy="640080"/>
          </a:xfrm>
          <a:prstGeom prst="rect">
            <a:avLst/>
          </a:prstGeom>
        </p:spPr>
      </p:pic>
      <p:pic>
        <p:nvPicPr>
          <p:cNvPr id="35" name="Graphic 34" descr="Help">
            <a:extLst>
              <a:ext uri="{FF2B5EF4-FFF2-40B4-BE49-F238E27FC236}">
                <a16:creationId xmlns:a16="http://schemas.microsoft.com/office/drawing/2014/main" id="{F8F04211-AE46-6541-839B-EC9B02316D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2692" y="1105734"/>
            <a:ext cx="640080" cy="640080"/>
          </a:xfrm>
          <a:prstGeom prst="rect">
            <a:avLst/>
          </a:prstGeom>
        </p:spPr>
      </p:pic>
    </p:spTree>
    <p:extLst>
      <p:ext uri="{BB962C8B-B14F-4D97-AF65-F5344CB8AC3E}">
        <p14:creationId xmlns:p14="http://schemas.microsoft.com/office/powerpoint/2010/main" val="3953573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343DBB-C6E3-4743-86C4-283051A3F9D2}"/>
              </a:ext>
            </a:extLst>
          </p:cNvPr>
          <p:cNvSpPr txBox="1"/>
          <p:nvPr/>
        </p:nvSpPr>
        <p:spPr>
          <a:xfrm>
            <a:off x="7918835" y="3100717"/>
            <a:ext cx="3741683" cy="2585323"/>
          </a:xfrm>
          <a:prstGeom prst="rect">
            <a:avLst/>
          </a:prstGeom>
          <a:noFill/>
        </p:spPr>
        <p:txBody>
          <a:bodyPr wrap="square" rtlCol="0">
            <a:spAutoFit/>
          </a:bodyPr>
          <a:lstStyle/>
          <a:p>
            <a:r>
              <a:rPr lang="en-US" b="1"/>
              <a:t>Negative overall trend</a:t>
            </a:r>
          </a:p>
          <a:p>
            <a:endParaRPr lang="en-US" b="1"/>
          </a:p>
          <a:p>
            <a:endParaRPr lang="en-US" b="1"/>
          </a:p>
          <a:p>
            <a:endParaRPr lang="en-US" b="1"/>
          </a:p>
          <a:p>
            <a:endParaRPr lang="en-US" b="1"/>
          </a:p>
          <a:p>
            <a:endParaRPr lang="en-US" b="1"/>
          </a:p>
          <a:p>
            <a:endParaRPr lang="en-US" b="1"/>
          </a:p>
          <a:p>
            <a:endParaRPr lang="en-US" b="1"/>
          </a:p>
          <a:p>
            <a:endParaRPr lang="en-US" b="1"/>
          </a:p>
        </p:txBody>
      </p:sp>
      <p:pic>
        <p:nvPicPr>
          <p:cNvPr id="8" name="Picture 7">
            <a:extLst>
              <a:ext uri="{FF2B5EF4-FFF2-40B4-BE49-F238E27FC236}">
                <a16:creationId xmlns:a16="http://schemas.microsoft.com/office/drawing/2014/main" id="{C5CE630B-9039-A044-968A-4CFB4A320B2A}"/>
              </a:ext>
            </a:extLst>
          </p:cNvPr>
          <p:cNvPicPr>
            <a:picLocks noChangeAspect="1"/>
          </p:cNvPicPr>
          <p:nvPr/>
        </p:nvPicPr>
        <p:blipFill>
          <a:blip r:embed="rId3">
            <a:duotone>
              <a:schemeClr val="bg2">
                <a:shade val="45000"/>
                <a:satMod val="135000"/>
              </a:schemeClr>
              <a:prstClr val="white"/>
            </a:duotone>
          </a:blip>
          <a:stretch>
            <a:fillRect/>
          </a:stretch>
        </p:blipFill>
        <p:spPr>
          <a:xfrm>
            <a:off x="8448234" y="4154158"/>
            <a:ext cx="1031875" cy="1031875"/>
          </a:xfrm>
          <a:prstGeom prst="rect">
            <a:avLst/>
          </a:prstGeom>
        </p:spPr>
      </p:pic>
      <p:sp>
        <p:nvSpPr>
          <p:cNvPr id="10" name="Title 1">
            <a:extLst>
              <a:ext uri="{FF2B5EF4-FFF2-40B4-BE49-F238E27FC236}">
                <a16:creationId xmlns:a16="http://schemas.microsoft.com/office/drawing/2014/main" id="{F5FB3A0B-4404-F949-93BA-4F4E594106C3}"/>
              </a:ext>
            </a:extLst>
          </p:cNvPr>
          <p:cNvSpPr txBox="1">
            <a:spLocks/>
          </p:cNvSpPr>
          <p:nvPr/>
        </p:nvSpPr>
        <p:spPr>
          <a:xfrm>
            <a:off x="221822" y="1587"/>
            <a:ext cx="117483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Revenue have been decreasing over time</a:t>
            </a:r>
          </a:p>
        </p:txBody>
      </p:sp>
      <p:pic>
        <p:nvPicPr>
          <p:cNvPr id="3" name="Picture 2">
            <a:extLst>
              <a:ext uri="{FF2B5EF4-FFF2-40B4-BE49-F238E27FC236}">
                <a16:creationId xmlns:a16="http://schemas.microsoft.com/office/drawing/2014/main" id="{0214B995-E053-FC47-90DA-F111DB4AA3CC}"/>
              </a:ext>
            </a:extLst>
          </p:cNvPr>
          <p:cNvPicPr>
            <a:picLocks noChangeAspect="1"/>
          </p:cNvPicPr>
          <p:nvPr/>
        </p:nvPicPr>
        <p:blipFill>
          <a:blip r:embed="rId4"/>
          <a:stretch>
            <a:fillRect/>
          </a:stretch>
        </p:blipFill>
        <p:spPr>
          <a:xfrm>
            <a:off x="666930" y="1614817"/>
            <a:ext cx="5896554" cy="4768850"/>
          </a:xfrm>
          <a:prstGeom prst="rect">
            <a:avLst/>
          </a:prstGeom>
        </p:spPr>
      </p:pic>
    </p:spTree>
    <p:extLst>
      <p:ext uri="{BB962C8B-B14F-4D97-AF65-F5344CB8AC3E}">
        <p14:creationId xmlns:p14="http://schemas.microsoft.com/office/powerpoint/2010/main" val="14397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3D72E3-5CDB-1041-AE29-B22CD9E6320F}"/>
              </a:ext>
            </a:extLst>
          </p:cNvPr>
          <p:cNvSpPr txBox="1">
            <a:spLocks/>
          </p:cNvSpPr>
          <p:nvPr/>
        </p:nvSpPr>
        <p:spPr>
          <a:xfrm>
            <a:off x="314141" y="0"/>
            <a:ext cx="117483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Availability of product and contact information</a:t>
            </a:r>
          </a:p>
        </p:txBody>
      </p:sp>
      <p:sp>
        <p:nvSpPr>
          <p:cNvPr id="11" name="Title 1">
            <a:extLst>
              <a:ext uri="{FF2B5EF4-FFF2-40B4-BE49-F238E27FC236}">
                <a16:creationId xmlns:a16="http://schemas.microsoft.com/office/drawing/2014/main" id="{24902B17-64E6-904D-87DC-00474ED122CF}"/>
              </a:ext>
            </a:extLst>
          </p:cNvPr>
          <p:cNvSpPr txBox="1">
            <a:spLocks/>
          </p:cNvSpPr>
          <p:nvPr/>
        </p:nvSpPr>
        <p:spPr>
          <a:xfrm>
            <a:off x="7657302" y="2254548"/>
            <a:ext cx="26778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t>Persistent frequency of inquiries</a:t>
            </a:r>
          </a:p>
        </p:txBody>
      </p:sp>
      <p:pic>
        <p:nvPicPr>
          <p:cNvPr id="14" name="Picture 13">
            <a:extLst>
              <a:ext uri="{FF2B5EF4-FFF2-40B4-BE49-F238E27FC236}">
                <a16:creationId xmlns:a16="http://schemas.microsoft.com/office/drawing/2014/main" id="{CA342AE5-B7E2-A44C-909A-A891CB7050E7}"/>
              </a:ext>
            </a:extLst>
          </p:cNvPr>
          <p:cNvPicPr>
            <a:picLocks noChangeAspect="1"/>
          </p:cNvPicPr>
          <p:nvPr/>
        </p:nvPicPr>
        <p:blipFill>
          <a:blip r:embed="rId3">
            <a:duotone>
              <a:schemeClr val="bg2">
                <a:shade val="45000"/>
                <a:satMod val="135000"/>
              </a:schemeClr>
              <a:prstClr val="white"/>
            </a:duotone>
          </a:blip>
          <a:stretch>
            <a:fillRect/>
          </a:stretch>
        </p:blipFill>
        <p:spPr>
          <a:xfrm>
            <a:off x="8275322" y="3584928"/>
            <a:ext cx="1574286" cy="949569"/>
          </a:xfrm>
          <a:prstGeom prst="rect">
            <a:avLst/>
          </a:prstGeom>
        </p:spPr>
      </p:pic>
      <p:pic>
        <p:nvPicPr>
          <p:cNvPr id="4" name="Picture 3" descr="A picture containing sitting, black, people, white&#10;&#10;Description automatically generated">
            <a:extLst>
              <a:ext uri="{FF2B5EF4-FFF2-40B4-BE49-F238E27FC236}">
                <a16:creationId xmlns:a16="http://schemas.microsoft.com/office/drawing/2014/main" id="{FED1858B-A034-2947-AFAF-4150274E91E7}"/>
              </a:ext>
            </a:extLst>
          </p:cNvPr>
          <p:cNvPicPr>
            <a:picLocks noChangeAspect="1"/>
          </p:cNvPicPr>
          <p:nvPr/>
        </p:nvPicPr>
        <p:blipFill>
          <a:blip r:embed="rId4"/>
          <a:stretch>
            <a:fillRect/>
          </a:stretch>
        </p:blipFill>
        <p:spPr>
          <a:xfrm>
            <a:off x="119815" y="1154411"/>
            <a:ext cx="6466720" cy="5250208"/>
          </a:xfrm>
          <a:prstGeom prst="rect">
            <a:avLst/>
          </a:prstGeom>
        </p:spPr>
      </p:pic>
    </p:spTree>
    <p:extLst>
      <p:ext uri="{BB962C8B-B14F-4D97-AF65-F5344CB8AC3E}">
        <p14:creationId xmlns:p14="http://schemas.microsoft.com/office/powerpoint/2010/main" val="51692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1616</Words>
  <Application>Microsoft Office PowerPoint</Application>
  <PresentationFormat>Widescreen</PresentationFormat>
  <Paragraphs>289</Paragraphs>
  <Slides>33</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Tw Cen MT</vt:lpstr>
      <vt:lpstr>Tw Cen MT Condensed</vt:lpstr>
      <vt:lpstr>Wingdings 3</vt:lpstr>
      <vt:lpstr>Integral</vt:lpstr>
      <vt:lpstr>R CASE STUDY:  Web Analytics </vt:lpstr>
      <vt:lpstr>AGENDA</vt:lpstr>
      <vt:lpstr>AGENDA</vt:lpstr>
      <vt:lpstr>PowerPoint Presentation</vt:lpstr>
      <vt:lpstr>AGENDA</vt:lpstr>
      <vt:lpstr>Data Exploration</vt:lpstr>
      <vt:lpstr>AGENDA</vt:lpstr>
      <vt:lpstr>PowerPoint Presentation</vt:lpstr>
      <vt:lpstr>PowerPoint Presentation</vt:lpstr>
      <vt:lpstr>PowerPoint Presentation</vt:lpstr>
      <vt:lpstr>AGENDA</vt:lpstr>
      <vt:lpstr>The Buyer’s Journey</vt:lpstr>
      <vt:lpstr>The Buyer’s Journey</vt:lpstr>
      <vt:lpstr>The Buyer’s Journey</vt:lpstr>
      <vt:lpstr>AGENDA</vt:lpstr>
      <vt:lpstr>Recommendation</vt:lpstr>
      <vt:lpstr>PowerPoint Presentation</vt:lpstr>
      <vt:lpstr>Recommendations</vt:lpstr>
      <vt:lpstr>Recommendations</vt:lpstr>
      <vt:lpstr>PowerPoint Presentation</vt:lpstr>
      <vt:lpstr>Customized Email Marketing</vt:lpstr>
      <vt:lpstr>Recommendations</vt:lpstr>
      <vt:lpstr>PowerPoint Presentation</vt:lpstr>
      <vt:lpstr>PowerPoint Presentation</vt:lpstr>
      <vt:lpstr>PowerPoint Presentation</vt:lpstr>
      <vt:lpstr>Benefits</vt:lpstr>
      <vt:lpstr>AGENDA</vt:lpstr>
      <vt:lpstr>Build A model</vt:lpstr>
      <vt:lpstr>PowerPoint Presentation</vt:lpstr>
      <vt:lpstr>Appendix-Distribution </vt:lpstr>
      <vt:lpstr>Appendix-Model Index </vt:lpstr>
      <vt:lpstr>Create a New Column-Retain visits </vt:lpstr>
      <vt:lpstr>Challenge of Building a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CASE STUDY:  Web Analytics </dc:title>
  <dc:creator>Meng-Ling Tseng</dc:creator>
  <cp:lastModifiedBy>German Andres Zamora Moreno</cp:lastModifiedBy>
  <cp:revision>1</cp:revision>
  <dcterms:created xsi:type="dcterms:W3CDTF">2019-12-01T22:22:57Z</dcterms:created>
  <dcterms:modified xsi:type="dcterms:W3CDTF">2019-12-03T03:44:49Z</dcterms:modified>
</cp:coreProperties>
</file>